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1" r:id="rId6"/>
    <p:sldId id="290" r:id="rId7"/>
    <p:sldId id="26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87" r:id="rId19"/>
    <p:sldId id="291" r:id="rId20"/>
    <p:sldId id="288" r:id="rId21"/>
    <p:sldId id="292" r:id="rId22"/>
    <p:sldId id="289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87D75-FD44-4D22-981C-EDD07FECF6AC}" v="202" dt="2025-09-15T12:27:05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. Irgang" userId="a7c4ef211163f42f" providerId="LiveId" clId="{073E1952-B6F5-4AD1-90CD-4A6731C03466}"/>
    <pc:docChg chg="undo custSel addSld delSld modSld sldOrd">
      <pc:chgData name="T. Irgang" userId="a7c4ef211163f42f" providerId="LiveId" clId="{073E1952-B6F5-4AD1-90CD-4A6731C03466}" dt="2025-09-15T11:47:26.171" v="5119" actId="20577"/>
      <pc:docMkLst>
        <pc:docMk/>
      </pc:docMkLst>
      <pc:sldChg chg="addSp modSp mod">
        <pc:chgData name="T. Irgang" userId="a7c4ef211163f42f" providerId="LiveId" clId="{073E1952-B6F5-4AD1-90CD-4A6731C03466}" dt="2025-09-03T10:20:33.718" v="61" actId="27636"/>
        <pc:sldMkLst>
          <pc:docMk/>
          <pc:sldMk cId="1081587365" sldId="256"/>
        </pc:sldMkLst>
        <pc:spChg chg="mod">
          <ac:chgData name="T. Irgang" userId="a7c4ef211163f42f" providerId="LiveId" clId="{073E1952-B6F5-4AD1-90CD-4A6731C03466}" dt="2025-09-03T10:20:33.718" v="61" actId="27636"/>
          <ac:spMkLst>
            <pc:docMk/>
            <pc:sldMk cId="1081587365" sldId="256"/>
            <ac:spMk id="2" creationId="{787288DB-AEF5-2ED0-0C1C-D168CB5EB51F}"/>
          </ac:spMkLst>
        </pc:spChg>
        <pc:spChg chg="add mod">
          <ac:chgData name="T. Irgang" userId="a7c4ef211163f42f" providerId="LiveId" clId="{073E1952-B6F5-4AD1-90CD-4A6731C03466}" dt="2025-09-03T10:20:18.700" v="57" actId="208"/>
          <ac:spMkLst>
            <pc:docMk/>
            <pc:sldMk cId="1081587365" sldId="256"/>
            <ac:spMk id="4" creationId="{6E11913D-7548-7296-CC17-D5BDA99220D1}"/>
          </ac:spMkLst>
        </pc:spChg>
      </pc:sldChg>
      <pc:sldChg chg="addSp delSp modSp mod setBg modAnim">
        <pc:chgData name="T. Irgang" userId="a7c4ef211163f42f" providerId="LiveId" clId="{073E1952-B6F5-4AD1-90CD-4A6731C03466}" dt="2025-09-03T12:03:46.068" v="1428" actId="26606"/>
        <pc:sldMkLst>
          <pc:docMk/>
          <pc:sldMk cId="1160162369" sldId="257"/>
        </pc:sldMkLst>
        <pc:spChg chg="mod">
          <ac:chgData name="T. Irgang" userId="a7c4ef211163f42f" providerId="LiveId" clId="{073E1952-B6F5-4AD1-90CD-4A6731C03466}" dt="2025-09-03T12:03:46.068" v="1428" actId="26606"/>
          <ac:spMkLst>
            <pc:docMk/>
            <pc:sldMk cId="1160162369" sldId="257"/>
            <ac:spMk id="2" creationId="{DF366888-5CE0-2B90-8970-97B4295C65B6}"/>
          </ac:spMkLst>
        </pc:spChg>
        <pc:spChg chg="mod">
          <ac:chgData name="T. Irgang" userId="a7c4ef211163f42f" providerId="LiveId" clId="{073E1952-B6F5-4AD1-90CD-4A6731C03466}" dt="2025-09-03T12:03:46.068" v="1428" actId="26606"/>
          <ac:spMkLst>
            <pc:docMk/>
            <pc:sldMk cId="1160162369" sldId="257"/>
            <ac:spMk id="3" creationId="{20DDCE7D-E341-9B4E-3FF7-3411BB981D49}"/>
          </ac:spMkLst>
        </pc:spChg>
      </pc:sldChg>
      <pc:sldChg chg="modSp mod addAnim delAnim modAnim">
        <pc:chgData name="T. Irgang" userId="a7c4ef211163f42f" providerId="LiveId" clId="{073E1952-B6F5-4AD1-90CD-4A6731C03466}" dt="2025-09-12T19:17:25.742" v="4058" actId="20577"/>
        <pc:sldMkLst>
          <pc:docMk/>
          <pc:sldMk cId="3681294951" sldId="258"/>
        </pc:sldMkLst>
        <pc:spChg chg="mod">
          <ac:chgData name="T. Irgang" userId="a7c4ef211163f42f" providerId="LiveId" clId="{073E1952-B6F5-4AD1-90CD-4A6731C03466}" dt="2025-09-03T10:46:54.165" v="249" actId="20577"/>
          <ac:spMkLst>
            <pc:docMk/>
            <pc:sldMk cId="3681294951" sldId="258"/>
            <ac:spMk id="2" creationId="{F4D1242B-36B8-1C2D-DE14-376C618BF3B8}"/>
          </ac:spMkLst>
        </pc:spChg>
        <pc:spChg chg="mod">
          <ac:chgData name="T. Irgang" userId="a7c4ef211163f42f" providerId="LiveId" clId="{073E1952-B6F5-4AD1-90CD-4A6731C03466}" dt="2025-09-12T19:17:25.742" v="4058" actId="20577"/>
          <ac:spMkLst>
            <pc:docMk/>
            <pc:sldMk cId="3681294951" sldId="258"/>
            <ac:spMk id="3" creationId="{666E8572-ECEF-19EC-0493-5DAE321240E2}"/>
          </ac:spMkLst>
        </pc:spChg>
      </pc:sldChg>
      <pc:sldChg chg="del">
        <pc:chgData name="T. Irgang" userId="a7c4ef211163f42f" providerId="LiveId" clId="{073E1952-B6F5-4AD1-90CD-4A6731C03466}" dt="2025-09-03T10:33:47.561" v="190" actId="47"/>
        <pc:sldMkLst>
          <pc:docMk/>
          <pc:sldMk cId="119146112" sldId="259"/>
        </pc:sldMkLst>
      </pc:sldChg>
      <pc:sldChg chg="del">
        <pc:chgData name="T. Irgang" userId="a7c4ef211163f42f" providerId="LiveId" clId="{073E1952-B6F5-4AD1-90CD-4A6731C03466}" dt="2025-09-03T10:33:51.401" v="191" actId="47"/>
        <pc:sldMkLst>
          <pc:docMk/>
          <pc:sldMk cId="2690403743" sldId="260"/>
        </pc:sldMkLst>
      </pc:sldChg>
      <pc:sldChg chg="addSp delSp modSp mod">
        <pc:chgData name="T. Irgang" userId="a7c4ef211163f42f" providerId="LiveId" clId="{073E1952-B6F5-4AD1-90CD-4A6731C03466}" dt="2025-09-15T10:51:53.919" v="4203" actId="1076"/>
        <pc:sldMkLst>
          <pc:docMk/>
          <pc:sldMk cId="788015298" sldId="261"/>
        </pc:sldMkLst>
        <pc:spChg chg="mod">
          <ac:chgData name="T. Irgang" userId="a7c4ef211163f42f" providerId="LiveId" clId="{073E1952-B6F5-4AD1-90CD-4A6731C03466}" dt="2025-09-03T10:34:15.859" v="204" actId="20577"/>
          <ac:spMkLst>
            <pc:docMk/>
            <pc:sldMk cId="788015298" sldId="261"/>
            <ac:spMk id="2" creationId="{F4D1242B-36B8-1C2D-DE14-376C618BF3B8}"/>
          </ac:spMkLst>
        </pc:spChg>
        <pc:spChg chg="del">
          <ac:chgData name="T. Irgang" userId="a7c4ef211163f42f" providerId="LiveId" clId="{073E1952-B6F5-4AD1-90CD-4A6731C03466}" dt="2025-09-15T10:51:42.231" v="4200" actId="478"/>
          <ac:spMkLst>
            <pc:docMk/>
            <pc:sldMk cId="788015298" sldId="261"/>
            <ac:spMk id="3" creationId="{666E8572-ECEF-19EC-0493-5DAE321240E2}"/>
          </ac:spMkLst>
        </pc:spChg>
        <pc:spChg chg="add del mod">
          <ac:chgData name="T. Irgang" userId="a7c4ef211163f42f" providerId="LiveId" clId="{073E1952-B6F5-4AD1-90CD-4A6731C03466}" dt="2025-09-15T10:51:49.145" v="4202" actId="478"/>
          <ac:spMkLst>
            <pc:docMk/>
            <pc:sldMk cId="788015298" sldId="261"/>
            <ac:spMk id="5" creationId="{F1AD90E7-C6BE-22DE-5C7F-170E336820D1}"/>
          </ac:spMkLst>
        </pc:spChg>
        <pc:spChg chg="add del mod">
          <ac:chgData name="T. Irgang" userId="a7c4ef211163f42f" providerId="LiveId" clId="{073E1952-B6F5-4AD1-90CD-4A6731C03466}" dt="2025-09-15T10:51:45.452" v="4201" actId="478"/>
          <ac:spMkLst>
            <pc:docMk/>
            <pc:sldMk cId="788015298" sldId="261"/>
            <ac:spMk id="8" creationId="{85DAD3F6-781A-8E31-32CA-B40DD96A5E70}"/>
          </ac:spMkLst>
        </pc:spChg>
        <pc:picChg chg="mod">
          <ac:chgData name="T. Irgang" userId="a7c4ef211163f42f" providerId="LiveId" clId="{073E1952-B6F5-4AD1-90CD-4A6731C03466}" dt="2025-09-15T10:51:53.919" v="4203" actId="1076"/>
          <ac:picMkLst>
            <pc:docMk/>
            <pc:sldMk cId="788015298" sldId="261"/>
            <ac:picMk id="7" creationId="{5E1DAF0F-D75E-715E-5999-D71F34479434}"/>
          </ac:picMkLst>
        </pc:picChg>
      </pc:sldChg>
      <pc:sldChg chg="addSp delSp modSp del mod setBg delAnim">
        <pc:chgData name="T. Irgang" userId="a7c4ef211163f42f" providerId="LiveId" clId="{073E1952-B6F5-4AD1-90CD-4A6731C03466}" dt="2025-09-15T11:12:02.444" v="4605" actId="47"/>
        <pc:sldMkLst>
          <pc:docMk/>
          <pc:sldMk cId="69647725" sldId="264"/>
        </pc:sldMkLst>
      </pc:sldChg>
      <pc:sldChg chg="addSp delSp modSp mod setBg delAnim modAnim">
        <pc:chgData name="T. Irgang" userId="a7c4ef211163f42f" providerId="LiveId" clId="{073E1952-B6F5-4AD1-90CD-4A6731C03466}" dt="2025-09-15T11:28:27.676" v="4792" actId="20577"/>
        <pc:sldMkLst>
          <pc:docMk/>
          <pc:sldMk cId="841774866" sldId="265"/>
        </pc:sldMkLst>
        <pc:spChg chg="mod">
          <ac:chgData name="T. Irgang" userId="a7c4ef211163f42f" providerId="LiveId" clId="{073E1952-B6F5-4AD1-90CD-4A6731C03466}" dt="2025-09-03T12:03:22.852" v="1426" actId="26606"/>
          <ac:spMkLst>
            <pc:docMk/>
            <pc:sldMk cId="841774866" sldId="265"/>
            <ac:spMk id="2" creationId="{F4D1242B-36B8-1C2D-DE14-376C618BF3B8}"/>
          </ac:spMkLst>
        </pc:spChg>
        <pc:spChg chg="del mod">
          <ac:chgData name="T. Irgang" userId="a7c4ef211163f42f" providerId="LiveId" clId="{073E1952-B6F5-4AD1-90CD-4A6731C03466}" dt="2025-09-15T11:21:14.844" v="4623" actId="478"/>
          <ac:spMkLst>
            <pc:docMk/>
            <pc:sldMk cId="841774866" sldId="265"/>
            <ac:spMk id="3" creationId="{666E8572-ECEF-19EC-0493-5DAE321240E2}"/>
          </ac:spMkLst>
        </pc:spChg>
        <pc:spChg chg="add del mod">
          <ac:chgData name="T. Irgang" userId="a7c4ef211163f42f" providerId="LiveId" clId="{073E1952-B6F5-4AD1-90CD-4A6731C03466}" dt="2025-09-15T11:15:33.578" v="4607" actId="478"/>
          <ac:spMkLst>
            <pc:docMk/>
            <pc:sldMk cId="841774866" sldId="265"/>
            <ac:spMk id="5" creationId="{98BF24D4-EA2B-6402-7E81-3E3742D0B452}"/>
          </ac:spMkLst>
        </pc:spChg>
        <pc:spChg chg="add del mod">
          <ac:chgData name="T. Irgang" userId="a7c4ef211163f42f" providerId="LiveId" clId="{073E1952-B6F5-4AD1-90CD-4A6731C03466}" dt="2025-09-15T11:21:19.193" v="4624" actId="478"/>
          <ac:spMkLst>
            <pc:docMk/>
            <pc:sldMk cId="841774866" sldId="265"/>
            <ac:spMk id="12" creationId="{0BA02429-2E90-A51F-8F0E-4EDEBC5399F6}"/>
          </ac:spMkLst>
        </pc:spChg>
        <pc:graphicFrameChg chg="add mod">
          <ac:chgData name="T. Irgang" userId="a7c4ef211163f42f" providerId="LiveId" clId="{073E1952-B6F5-4AD1-90CD-4A6731C03466}" dt="2025-09-15T11:20:16.818" v="4612" actId="1076"/>
          <ac:graphicFrameMkLst>
            <pc:docMk/>
            <pc:sldMk cId="841774866" sldId="265"/>
            <ac:graphicFrameMk id="7" creationId="{E6BCEB26-AD61-0DD5-7A92-659F2B63EB58}"/>
          </ac:graphicFrameMkLst>
        </pc:graphicFrameChg>
        <pc:graphicFrameChg chg="add del mod modGraphic">
          <ac:chgData name="T. Irgang" userId="a7c4ef211163f42f" providerId="LiveId" clId="{073E1952-B6F5-4AD1-90CD-4A6731C03466}" dt="2025-09-15T11:20:51.563" v="4619" actId="478"/>
          <ac:graphicFrameMkLst>
            <pc:docMk/>
            <pc:sldMk cId="841774866" sldId="265"/>
            <ac:graphicFrameMk id="8" creationId="{E4107946-066B-4A2B-8479-777D1C6350FA}"/>
          </ac:graphicFrameMkLst>
        </pc:graphicFrameChg>
        <pc:graphicFrameChg chg="add del mod modGraphic">
          <ac:chgData name="T. Irgang" userId="a7c4ef211163f42f" providerId="LiveId" clId="{073E1952-B6F5-4AD1-90CD-4A6731C03466}" dt="2025-09-15T11:20:39.382" v="4616" actId="478"/>
          <ac:graphicFrameMkLst>
            <pc:docMk/>
            <pc:sldMk cId="841774866" sldId="265"/>
            <ac:graphicFrameMk id="9" creationId="{20794971-9408-E756-B7E9-5157A9A8CBA2}"/>
          </ac:graphicFrameMkLst>
        </pc:graphicFrameChg>
        <pc:graphicFrameChg chg="add mod">
          <ac:chgData name="T. Irgang" userId="a7c4ef211163f42f" providerId="LiveId" clId="{073E1952-B6F5-4AD1-90CD-4A6731C03466}" dt="2025-09-15T11:20:53.115" v="4620"/>
          <ac:graphicFrameMkLst>
            <pc:docMk/>
            <pc:sldMk cId="841774866" sldId="265"/>
            <ac:graphicFrameMk id="10" creationId="{9973E77E-F52F-ADC4-50DF-095C8247E504}"/>
          </ac:graphicFrameMkLst>
        </pc:graphicFrameChg>
        <pc:graphicFrameChg chg="add mod modGraphic">
          <ac:chgData name="T. Irgang" userId="a7c4ef211163f42f" providerId="LiveId" clId="{073E1952-B6F5-4AD1-90CD-4A6731C03466}" dt="2025-09-15T11:28:27.676" v="4792" actId="20577"/>
          <ac:graphicFrameMkLst>
            <pc:docMk/>
            <pc:sldMk cId="841774866" sldId="265"/>
            <ac:graphicFrameMk id="15" creationId="{C6C0F727-D984-68F9-DD6C-1AAD8FDEBDCC}"/>
          </ac:graphicFrameMkLst>
        </pc:graphicFrameChg>
        <pc:graphicFrameChg chg="add mod modGraphic">
          <ac:chgData name="T. Irgang" userId="a7c4ef211163f42f" providerId="LiveId" clId="{073E1952-B6F5-4AD1-90CD-4A6731C03466}" dt="2025-09-15T11:25:17.558" v="4658" actId="1076"/>
          <ac:graphicFrameMkLst>
            <pc:docMk/>
            <pc:sldMk cId="841774866" sldId="265"/>
            <ac:graphicFrameMk id="16" creationId="{C14DFAAC-6028-9A17-A199-C1E10B3A8F4F}"/>
          </ac:graphicFrameMkLst>
        </pc:graphicFrameChg>
        <pc:picChg chg="ord">
          <ac:chgData name="T. Irgang" userId="a7c4ef211163f42f" providerId="LiveId" clId="{073E1952-B6F5-4AD1-90CD-4A6731C03466}" dt="2025-09-03T12:03:22.852" v="1426" actId="26606"/>
          <ac:picMkLst>
            <pc:docMk/>
            <pc:sldMk cId="841774866" sldId="265"/>
            <ac:picMk id="4" creationId="{770EFC6A-D2BB-CD44-C2EA-CA5CF6E4C021}"/>
          </ac:picMkLst>
        </pc:picChg>
        <pc:picChg chg="add del mod ord">
          <ac:chgData name="T. Irgang" userId="a7c4ef211163f42f" providerId="LiveId" clId="{073E1952-B6F5-4AD1-90CD-4A6731C03466}" dt="2025-09-15T11:24:32.999" v="4651" actId="478"/>
          <ac:picMkLst>
            <pc:docMk/>
            <pc:sldMk cId="841774866" sldId="265"/>
            <ac:picMk id="6" creationId="{EDD9F07C-CDAF-1901-888B-978FD0A79729}"/>
          </ac:picMkLst>
        </pc:picChg>
        <pc:picChg chg="add mod ord">
          <ac:chgData name="T. Irgang" userId="a7c4ef211163f42f" providerId="LiveId" clId="{073E1952-B6F5-4AD1-90CD-4A6731C03466}" dt="2025-09-15T11:24:57.444" v="4655" actId="1076"/>
          <ac:picMkLst>
            <pc:docMk/>
            <pc:sldMk cId="841774866" sldId="265"/>
            <ac:picMk id="13" creationId="{B8D652B9-178C-4E17-F745-0366A7D1F157}"/>
          </ac:picMkLst>
        </pc:picChg>
        <pc:picChg chg="add del mod">
          <ac:chgData name="T. Irgang" userId="a7c4ef211163f42f" providerId="LiveId" clId="{073E1952-B6F5-4AD1-90CD-4A6731C03466}" dt="2025-09-15T11:22:20.337" v="4627" actId="478"/>
          <ac:picMkLst>
            <pc:docMk/>
            <pc:sldMk cId="841774866" sldId="265"/>
            <ac:picMk id="14" creationId="{A9151AF0-72E5-A0E9-5D8A-3D4DF57D84E6}"/>
          </ac:picMkLst>
        </pc:picChg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1363338403" sldId="266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2040209808" sldId="267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1130684358" sldId="268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2047931368" sldId="269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3373061042" sldId="270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1358740404" sldId="271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2502272309" sldId="272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3912338153" sldId="273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2134017002" sldId="274"/>
        </pc:sldMkLst>
      </pc:sldChg>
      <pc:sldChg chg="del">
        <pc:chgData name="T. Irgang" userId="a7c4ef211163f42f" providerId="LiveId" clId="{073E1952-B6F5-4AD1-90CD-4A6731C03466}" dt="2025-09-03T12:06:29.544" v="1442" actId="47"/>
        <pc:sldMkLst>
          <pc:docMk/>
          <pc:sldMk cId="2389731858" sldId="275"/>
        </pc:sldMkLst>
      </pc:sldChg>
      <pc:sldChg chg="modSp add mod modAnim">
        <pc:chgData name="T. Irgang" userId="a7c4ef211163f42f" providerId="LiveId" clId="{073E1952-B6F5-4AD1-90CD-4A6731C03466}" dt="2025-09-15T10:32:03.875" v="4136" actId="20577"/>
        <pc:sldMkLst>
          <pc:docMk/>
          <pc:sldMk cId="1745494095" sldId="276"/>
        </pc:sldMkLst>
        <pc:spChg chg="mod">
          <ac:chgData name="T. Irgang" userId="a7c4ef211163f42f" providerId="LiveId" clId="{073E1952-B6F5-4AD1-90CD-4A6731C03466}" dt="2025-09-09T12:58:08.409" v="3815" actId="20577"/>
          <ac:spMkLst>
            <pc:docMk/>
            <pc:sldMk cId="1745494095" sldId="276"/>
            <ac:spMk id="2" creationId="{342B7765-FD60-0393-83BB-B47876EFD73E}"/>
          </ac:spMkLst>
        </pc:spChg>
        <pc:spChg chg="mod">
          <ac:chgData name="T. Irgang" userId="a7c4ef211163f42f" providerId="LiveId" clId="{073E1952-B6F5-4AD1-90CD-4A6731C03466}" dt="2025-09-15T10:32:03.875" v="4136" actId="20577"/>
          <ac:spMkLst>
            <pc:docMk/>
            <pc:sldMk cId="1745494095" sldId="276"/>
            <ac:spMk id="3" creationId="{67816469-197A-7FC7-4FF8-B6EAE62B4408}"/>
          </ac:spMkLst>
        </pc:spChg>
      </pc:sldChg>
      <pc:sldChg chg="addSp delSp modSp add mod">
        <pc:chgData name="T. Irgang" userId="a7c4ef211163f42f" providerId="LiveId" clId="{073E1952-B6F5-4AD1-90CD-4A6731C03466}" dt="2025-09-03T11:46:19.170" v="1376" actId="14100"/>
        <pc:sldMkLst>
          <pc:docMk/>
          <pc:sldMk cId="1481400228" sldId="277"/>
        </pc:sldMkLst>
        <pc:picChg chg="add mod">
          <ac:chgData name="T. Irgang" userId="a7c4ef211163f42f" providerId="LiveId" clId="{073E1952-B6F5-4AD1-90CD-4A6731C03466}" dt="2025-09-03T11:46:19.170" v="1376" actId="14100"/>
          <ac:picMkLst>
            <pc:docMk/>
            <pc:sldMk cId="1481400228" sldId="277"/>
            <ac:picMk id="5" creationId="{F3A9E6A4-43CB-643C-12D4-ABCDF7D9AB27}"/>
          </ac:picMkLst>
        </pc:picChg>
      </pc:sldChg>
      <pc:sldChg chg="addSp delSp modSp add mod">
        <pc:chgData name="T. Irgang" userId="a7c4ef211163f42f" providerId="LiveId" clId="{073E1952-B6F5-4AD1-90CD-4A6731C03466}" dt="2025-09-03T11:47:52.493" v="1384" actId="14100"/>
        <pc:sldMkLst>
          <pc:docMk/>
          <pc:sldMk cId="2417695037" sldId="278"/>
        </pc:sldMkLst>
        <pc:spChg chg="mod">
          <ac:chgData name="T. Irgang" userId="a7c4ef211163f42f" providerId="LiveId" clId="{073E1952-B6F5-4AD1-90CD-4A6731C03466}" dt="2025-09-03T11:47:44.308" v="1382" actId="20577"/>
          <ac:spMkLst>
            <pc:docMk/>
            <pc:sldMk cId="2417695037" sldId="278"/>
            <ac:spMk id="2" creationId="{7B4101D4-2D97-25B8-9AAF-01BD288A6E34}"/>
          </ac:spMkLst>
        </pc:spChg>
        <pc:picChg chg="add mod">
          <ac:chgData name="T. Irgang" userId="a7c4ef211163f42f" providerId="LiveId" clId="{073E1952-B6F5-4AD1-90CD-4A6731C03466}" dt="2025-09-03T11:47:52.493" v="1384" actId="14100"/>
          <ac:picMkLst>
            <pc:docMk/>
            <pc:sldMk cId="2417695037" sldId="278"/>
            <ac:picMk id="7" creationId="{502E4282-CEA0-5CD8-FF30-61AE13706F8F}"/>
          </ac:picMkLst>
        </pc:picChg>
      </pc:sldChg>
      <pc:sldChg chg="addSp delSp modSp add mod ord">
        <pc:chgData name="T. Irgang" userId="a7c4ef211163f42f" providerId="LiveId" clId="{073E1952-B6F5-4AD1-90CD-4A6731C03466}" dt="2025-09-15T11:42:40.219" v="5045" actId="1076"/>
        <pc:sldMkLst>
          <pc:docMk/>
          <pc:sldMk cId="767376344" sldId="279"/>
        </pc:sldMkLst>
        <pc:spChg chg="mod">
          <ac:chgData name="T. Irgang" userId="a7c4ef211163f42f" providerId="LiveId" clId="{073E1952-B6F5-4AD1-90CD-4A6731C03466}" dt="2025-09-03T12:07:56.199" v="1451" actId="20577"/>
          <ac:spMkLst>
            <pc:docMk/>
            <pc:sldMk cId="767376344" sldId="279"/>
            <ac:spMk id="2" creationId="{D86C5B3B-B199-25F2-EC5B-00C1FC2053F7}"/>
          </ac:spMkLst>
        </pc:spChg>
        <pc:graphicFrameChg chg="add mod modGraphic">
          <ac:chgData name="T. Irgang" userId="a7c4ef211163f42f" providerId="LiveId" clId="{073E1952-B6F5-4AD1-90CD-4A6731C03466}" dt="2025-09-15T11:40:34.805" v="5022" actId="20577"/>
          <ac:graphicFrameMkLst>
            <pc:docMk/>
            <pc:sldMk cId="767376344" sldId="279"/>
            <ac:graphicFrameMk id="5" creationId="{52328375-79AC-A08C-E83C-4CEC524FCF97}"/>
          </ac:graphicFrameMkLst>
        </pc:graphicFrameChg>
        <pc:graphicFrameChg chg="add mod modGraphic">
          <ac:chgData name="T. Irgang" userId="a7c4ef211163f42f" providerId="LiveId" clId="{073E1952-B6F5-4AD1-90CD-4A6731C03466}" dt="2025-09-15T11:42:08.081" v="5040" actId="20577"/>
          <ac:graphicFrameMkLst>
            <pc:docMk/>
            <pc:sldMk cId="767376344" sldId="279"/>
            <ac:graphicFrameMk id="6" creationId="{4EDE00B2-E3F5-DDD8-C4D5-83DDF465BC3D}"/>
          </ac:graphicFrameMkLst>
        </pc:graphicFrameChg>
        <pc:picChg chg="add del mod">
          <ac:chgData name="T. Irgang" userId="a7c4ef211163f42f" providerId="LiveId" clId="{073E1952-B6F5-4AD1-90CD-4A6731C03466}" dt="2025-09-15T11:42:19.091" v="5041" actId="478"/>
          <ac:picMkLst>
            <pc:docMk/>
            <pc:sldMk cId="767376344" sldId="279"/>
            <ac:picMk id="7" creationId="{872842DD-9C6B-B28B-57A7-61C5C9860537}"/>
          </ac:picMkLst>
        </pc:picChg>
        <pc:picChg chg="add mod">
          <ac:chgData name="T. Irgang" userId="a7c4ef211163f42f" providerId="LiveId" clId="{073E1952-B6F5-4AD1-90CD-4A6731C03466}" dt="2025-09-15T11:42:40.219" v="5045" actId="1076"/>
          <ac:picMkLst>
            <pc:docMk/>
            <pc:sldMk cId="767376344" sldId="279"/>
            <ac:picMk id="9" creationId="{249B6ACD-C2C8-12A4-EE02-D5243A7D70A1}"/>
          </ac:picMkLst>
        </pc:picChg>
      </pc:sldChg>
      <pc:sldChg chg="add del ord">
        <pc:chgData name="T. Irgang" userId="a7c4ef211163f42f" providerId="LiveId" clId="{073E1952-B6F5-4AD1-90CD-4A6731C03466}" dt="2025-09-03T12:07:08.946" v="1446" actId="47"/>
        <pc:sldMkLst>
          <pc:docMk/>
          <pc:sldMk cId="4092522491" sldId="279"/>
        </pc:sldMkLst>
      </pc:sldChg>
      <pc:sldChg chg="addSp delSp modSp add mod">
        <pc:chgData name="T. Irgang" userId="a7c4ef211163f42f" providerId="LiveId" clId="{073E1952-B6F5-4AD1-90CD-4A6731C03466}" dt="2025-09-03T12:16:54.027" v="1478" actId="14100"/>
        <pc:sldMkLst>
          <pc:docMk/>
          <pc:sldMk cId="4172067284" sldId="280"/>
        </pc:sldMkLst>
        <pc:picChg chg="add mod">
          <ac:chgData name="T. Irgang" userId="a7c4ef211163f42f" providerId="LiveId" clId="{073E1952-B6F5-4AD1-90CD-4A6731C03466}" dt="2025-09-03T12:16:54.027" v="1478" actId="14100"/>
          <ac:picMkLst>
            <pc:docMk/>
            <pc:sldMk cId="4172067284" sldId="280"/>
            <ac:picMk id="6" creationId="{484E5025-02D1-58B7-65C9-9CD1A39FBB51}"/>
          </ac:picMkLst>
        </pc:picChg>
      </pc:sldChg>
      <pc:sldChg chg="addSp delSp modSp add mod">
        <pc:chgData name="T. Irgang" userId="a7c4ef211163f42f" providerId="LiveId" clId="{073E1952-B6F5-4AD1-90CD-4A6731C03466}" dt="2025-09-03T12:16:38.093" v="1477" actId="14100"/>
        <pc:sldMkLst>
          <pc:docMk/>
          <pc:sldMk cId="3797167917" sldId="281"/>
        </pc:sldMkLst>
        <pc:picChg chg="add mod">
          <ac:chgData name="T. Irgang" userId="a7c4ef211163f42f" providerId="LiveId" clId="{073E1952-B6F5-4AD1-90CD-4A6731C03466}" dt="2025-09-03T12:16:38.093" v="1477" actId="14100"/>
          <ac:picMkLst>
            <pc:docMk/>
            <pc:sldMk cId="3797167917" sldId="281"/>
            <ac:picMk id="7" creationId="{0CF92B70-2522-4C2C-AAA3-59CE58B3983D}"/>
          </ac:picMkLst>
        </pc:picChg>
      </pc:sldChg>
      <pc:sldChg chg="addSp delSp modSp add mod ord">
        <pc:chgData name="T. Irgang" userId="a7c4ef211163f42f" providerId="LiveId" clId="{073E1952-B6F5-4AD1-90CD-4A6731C03466}" dt="2025-09-15T11:45:23.308" v="5055" actId="14100"/>
        <pc:sldMkLst>
          <pc:docMk/>
          <pc:sldMk cId="2658893423" sldId="282"/>
        </pc:sldMkLst>
        <pc:spChg chg="mod">
          <ac:chgData name="T. Irgang" userId="a7c4ef211163f42f" providerId="LiveId" clId="{073E1952-B6F5-4AD1-90CD-4A6731C03466}" dt="2025-09-03T12:17:39.076" v="1483" actId="20577"/>
          <ac:spMkLst>
            <pc:docMk/>
            <pc:sldMk cId="2658893423" sldId="282"/>
            <ac:spMk id="2" creationId="{EA8573CF-8EDD-B2F4-DF65-10BB6CC37507}"/>
          </ac:spMkLst>
        </pc:spChg>
        <pc:graphicFrameChg chg="add mod">
          <ac:chgData name="T. Irgang" userId="a7c4ef211163f42f" providerId="LiveId" clId="{073E1952-B6F5-4AD1-90CD-4A6731C03466}" dt="2025-09-15T11:44:08.841" v="5047"/>
          <ac:graphicFrameMkLst>
            <pc:docMk/>
            <pc:sldMk cId="2658893423" sldId="282"/>
            <ac:graphicFrameMk id="5" creationId="{315C8579-B769-1087-694F-D017193E4877}"/>
          </ac:graphicFrameMkLst>
        </pc:graphicFrameChg>
        <pc:graphicFrameChg chg="add mod modGraphic">
          <ac:chgData name="T. Irgang" userId="a7c4ef211163f42f" providerId="LiveId" clId="{073E1952-B6F5-4AD1-90CD-4A6731C03466}" dt="2025-09-15T11:44:17.244" v="5050" actId="1076"/>
          <ac:graphicFrameMkLst>
            <pc:docMk/>
            <pc:sldMk cId="2658893423" sldId="282"/>
            <ac:graphicFrameMk id="7" creationId="{E41762AE-BF3C-4FAE-0BF3-6B9A05FEA1E1}"/>
          </ac:graphicFrameMkLst>
        </pc:graphicFrameChg>
        <pc:graphicFrameChg chg="add mod">
          <ac:chgData name="T. Irgang" userId="a7c4ef211163f42f" providerId="LiveId" clId="{073E1952-B6F5-4AD1-90CD-4A6731C03466}" dt="2025-09-15T11:44:57.280" v="5052" actId="1076"/>
          <ac:graphicFrameMkLst>
            <pc:docMk/>
            <pc:sldMk cId="2658893423" sldId="282"/>
            <ac:graphicFrameMk id="8" creationId="{C9AD117E-ADE2-ACF4-054F-E159FC7CE827}"/>
          </ac:graphicFrameMkLst>
        </pc:graphicFrameChg>
        <pc:picChg chg="add del mod">
          <ac:chgData name="T. Irgang" userId="a7c4ef211163f42f" providerId="LiveId" clId="{073E1952-B6F5-4AD1-90CD-4A6731C03466}" dt="2025-09-15T11:45:07.930" v="5053" actId="478"/>
          <ac:picMkLst>
            <pc:docMk/>
            <pc:sldMk cId="2658893423" sldId="282"/>
            <ac:picMk id="6" creationId="{0F0FD136-6522-92D4-872E-CEC9DC0EB972}"/>
          </ac:picMkLst>
        </pc:picChg>
        <pc:picChg chg="add mod">
          <ac:chgData name="T. Irgang" userId="a7c4ef211163f42f" providerId="LiveId" clId="{073E1952-B6F5-4AD1-90CD-4A6731C03466}" dt="2025-09-15T11:45:23.308" v="5055" actId="14100"/>
          <ac:picMkLst>
            <pc:docMk/>
            <pc:sldMk cId="2658893423" sldId="282"/>
            <ac:picMk id="10" creationId="{21DE79AB-CC79-0BD4-7266-EE6DFFCFB4D6}"/>
          </ac:picMkLst>
        </pc:picChg>
      </pc:sldChg>
      <pc:sldChg chg="addSp delSp modSp add mod setBg modAnim">
        <pc:chgData name="T. Irgang" userId="a7c4ef211163f42f" providerId="LiveId" clId="{073E1952-B6F5-4AD1-90CD-4A6731C03466}" dt="2025-09-12T11:26:49.958" v="3971"/>
        <pc:sldMkLst>
          <pc:docMk/>
          <pc:sldMk cId="3500054028" sldId="283"/>
        </pc:sldMkLst>
        <pc:spChg chg="mod">
          <ac:chgData name="T. Irgang" userId="a7c4ef211163f42f" providerId="LiveId" clId="{073E1952-B6F5-4AD1-90CD-4A6731C03466}" dt="2025-09-03T12:23:06.125" v="1507" actId="26606"/>
          <ac:spMkLst>
            <pc:docMk/>
            <pc:sldMk cId="3500054028" sldId="283"/>
            <ac:spMk id="2" creationId="{A825C76E-8A79-729B-8007-E1C268FCBAFA}"/>
          </ac:spMkLst>
        </pc:spChg>
        <pc:spChg chg="add mod">
          <ac:chgData name="T. Irgang" userId="a7c4ef211163f42f" providerId="LiveId" clId="{073E1952-B6F5-4AD1-90CD-4A6731C03466}" dt="2025-09-12T11:26:43.405" v="3970" actId="20577"/>
          <ac:spMkLst>
            <pc:docMk/>
            <pc:sldMk cId="3500054028" sldId="283"/>
            <ac:spMk id="3" creationId="{EF52DC70-1068-059D-810E-036BB3D9D13F}"/>
          </ac:spMkLst>
        </pc:spChg>
        <pc:picChg chg="ord">
          <ac:chgData name="T. Irgang" userId="a7c4ef211163f42f" providerId="LiveId" clId="{073E1952-B6F5-4AD1-90CD-4A6731C03466}" dt="2025-09-03T12:23:06.125" v="1507" actId="26606"/>
          <ac:picMkLst>
            <pc:docMk/>
            <pc:sldMk cId="3500054028" sldId="283"/>
            <ac:picMk id="4" creationId="{794459F2-67BD-58E6-75F8-A51FD4BDC462}"/>
          </ac:picMkLst>
        </pc:picChg>
        <pc:picChg chg="add mod">
          <ac:chgData name="T. Irgang" userId="a7c4ef211163f42f" providerId="LiveId" clId="{073E1952-B6F5-4AD1-90CD-4A6731C03466}" dt="2025-09-03T12:23:06.125" v="1507" actId="26606"/>
          <ac:picMkLst>
            <pc:docMk/>
            <pc:sldMk cId="3500054028" sldId="283"/>
            <ac:picMk id="7" creationId="{4F8608B4-F8AB-D0DE-2656-D7E082E85E25}"/>
          </ac:picMkLst>
        </pc:picChg>
      </pc:sldChg>
      <pc:sldChg chg="addSp delSp modSp add mod">
        <pc:chgData name="T. Irgang" userId="a7c4ef211163f42f" providerId="LiveId" clId="{073E1952-B6F5-4AD1-90CD-4A6731C03466}" dt="2025-09-03T12:59:56.147" v="2071" actId="404"/>
        <pc:sldMkLst>
          <pc:docMk/>
          <pc:sldMk cId="978637166" sldId="284"/>
        </pc:sldMkLst>
        <pc:spChg chg="mod">
          <ac:chgData name="T. Irgang" userId="a7c4ef211163f42f" providerId="LiveId" clId="{073E1952-B6F5-4AD1-90CD-4A6731C03466}" dt="2025-09-03T12:32:14.718" v="1620" actId="404"/>
          <ac:spMkLst>
            <pc:docMk/>
            <pc:sldMk cId="978637166" sldId="284"/>
            <ac:spMk id="2" creationId="{F6694CC2-8358-0F15-B92F-C2041E006864}"/>
          </ac:spMkLst>
        </pc:spChg>
        <pc:spChg chg="add mod">
          <ac:chgData name="T. Irgang" userId="a7c4ef211163f42f" providerId="LiveId" clId="{073E1952-B6F5-4AD1-90CD-4A6731C03466}" dt="2025-09-03T12:59:56.147" v="2071" actId="404"/>
          <ac:spMkLst>
            <pc:docMk/>
            <pc:sldMk cId="978637166" sldId="284"/>
            <ac:spMk id="6" creationId="{EAF8AD61-53C1-5AA1-8807-B0CB8809993F}"/>
          </ac:spMkLst>
        </pc:spChg>
        <pc:picChg chg="add mod">
          <ac:chgData name="T. Irgang" userId="a7c4ef211163f42f" providerId="LiveId" clId="{073E1952-B6F5-4AD1-90CD-4A6731C03466}" dt="2025-09-03T12:57:47.696" v="2044" actId="1076"/>
          <ac:picMkLst>
            <pc:docMk/>
            <pc:sldMk cId="978637166" sldId="284"/>
            <ac:picMk id="12" creationId="{65696220-2BFD-F7FB-90F7-DD32E8B9E7CC}"/>
          </ac:picMkLst>
        </pc:picChg>
      </pc:sldChg>
      <pc:sldChg chg="addSp delSp modSp add mod">
        <pc:chgData name="T. Irgang" userId="a7c4ef211163f42f" providerId="LiveId" clId="{073E1952-B6F5-4AD1-90CD-4A6731C03466}" dt="2025-09-03T13:03:56.871" v="2252" actId="20577"/>
        <pc:sldMkLst>
          <pc:docMk/>
          <pc:sldMk cId="1285938651" sldId="285"/>
        </pc:sldMkLst>
        <pc:spChg chg="mod">
          <ac:chgData name="T. Irgang" userId="a7c4ef211163f42f" providerId="LiveId" clId="{073E1952-B6F5-4AD1-90CD-4A6731C03466}" dt="2025-09-03T13:03:56.871" v="2252" actId="20577"/>
          <ac:spMkLst>
            <pc:docMk/>
            <pc:sldMk cId="1285938651" sldId="285"/>
            <ac:spMk id="6" creationId="{F19C26C6-5005-ECAA-9065-B5A2ED341735}"/>
          </ac:spMkLst>
        </pc:spChg>
        <pc:spChg chg="add mod">
          <ac:chgData name="T. Irgang" userId="a7c4ef211163f42f" providerId="LiveId" clId="{073E1952-B6F5-4AD1-90CD-4A6731C03466}" dt="2025-09-03T12:57:35.078" v="2043"/>
          <ac:spMkLst>
            <pc:docMk/>
            <pc:sldMk cId="1285938651" sldId="285"/>
            <ac:spMk id="8" creationId="{B94BC8AE-7309-7539-976A-96B98AEA041C}"/>
          </ac:spMkLst>
        </pc:spChg>
        <pc:picChg chg="add mod">
          <ac:chgData name="T. Irgang" userId="a7c4ef211163f42f" providerId="LiveId" clId="{073E1952-B6F5-4AD1-90CD-4A6731C03466}" dt="2025-09-03T12:57:12.077" v="2039"/>
          <ac:picMkLst>
            <pc:docMk/>
            <pc:sldMk cId="1285938651" sldId="285"/>
            <ac:picMk id="3" creationId="{CA5183C1-1FE8-7169-0324-19CB9C146827}"/>
          </ac:picMkLst>
        </pc:picChg>
      </pc:sldChg>
      <pc:sldChg chg="addSp delSp modSp add mod">
        <pc:chgData name="T. Irgang" userId="a7c4ef211163f42f" providerId="LiveId" clId="{073E1952-B6F5-4AD1-90CD-4A6731C03466}" dt="2025-09-03T13:00:03.635" v="2072" actId="404"/>
        <pc:sldMkLst>
          <pc:docMk/>
          <pc:sldMk cId="1146964229" sldId="286"/>
        </pc:sldMkLst>
        <pc:spChg chg="mod">
          <ac:chgData name="T. Irgang" userId="a7c4ef211163f42f" providerId="LiveId" clId="{073E1952-B6F5-4AD1-90CD-4A6731C03466}" dt="2025-09-03T13:00:03.635" v="2072" actId="404"/>
          <ac:spMkLst>
            <pc:docMk/>
            <pc:sldMk cId="1146964229" sldId="286"/>
            <ac:spMk id="6" creationId="{E8E91678-E1E7-7490-FEF6-95FCF23ED675}"/>
          </ac:spMkLst>
        </pc:spChg>
        <pc:picChg chg="add mod">
          <ac:chgData name="T. Irgang" userId="a7c4ef211163f42f" providerId="LiveId" clId="{073E1952-B6F5-4AD1-90CD-4A6731C03466}" dt="2025-09-03T12:59:41.402" v="2068" actId="1076"/>
          <ac:picMkLst>
            <pc:docMk/>
            <pc:sldMk cId="1146964229" sldId="286"/>
            <ac:picMk id="5" creationId="{85EF1DF8-5B2D-9A89-5D14-C246D148D46B}"/>
          </ac:picMkLst>
        </pc:picChg>
      </pc:sldChg>
      <pc:sldChg chg="addSp delSp modSp add mod">
        <pc:chgData name="T. Irgang" userId="a7c4ef211163f42f" providerId="LiveId" clId="{073E1952-B6F5-4AD1-90CD-4A6731C03466}" dt="2025-09-03T13:06:14.150" v="2299" actId="20577"/>
        <pc:sldMkLst>
          <pc:docMk/>
          <pc:sldMk cId="4195419878" sldId="287"/>
        </pc:sldMkLst>
        <pc:spChg chg="mod">
          <ac:chgData name="T. Irgang" userId="a7c4ef211163f42f" providerId="LiveId" clId="{073E1952-B6F5-4AD1-90CD-4A6731C03466}" dt="2025-09-03T13:06:14.150" v="2299" actId="20577"/>
          <ac:spMkLst>
            <pc:docMk/>
            <pc:sldMk cId="4195419878" sldId="287"/>
            <ac:spMk id="6" creationId="{FBB0A762-2422-5819-40E6-A76DEDA059FB}"/>
          </ac:spMkLst>
        </pc:spChg>
        <pc:picChg chg="add mod">
          <ac:chgData name="T. Irgang" userId="a7c4ef211163f42f" providerId="LiveId" clId="{073E1952-B6F5-4AD1-90CD-4A6731C03466}" dt="2025-09-03T13:05:24.237" v="2255" actId="14100"/>
          <ac:picMkLst>
            <pc:docMk/>
            <pc:sldMk cId="4195419878" sldId="287"/>
            <ac:picMk id="7" creationId="{6E52E5C6-9C6A-1B0D-AF87-A28CB2A380B3}"/>
          </ac:picMkLst>
        </pc:picChg>
      </pc:sldChg>
      <pc:sldChg chg="addSp delSp modSp add mod ord delAnim modAnim">
        <pc:chgData name="T. Irgang" userId="a7c4ef211163f42f" providerId="LiveId" clId="{073E1952-B6F5-4AD1-90CD-4A6731C03466}" dt="2025-09-12T12:53:04.014" v="4012" actId="14100"/>
        <pc:sldMkLst>
          <pc:docMk/>
          <pc:sldMk cId="3707510704" sldId="288"/>
        </pc:sldMkLst>
        <pc:spChg chg="mod">
          <ac:chgData name="T. Irgang" userId="a7c4ef211163f42f" providerId="LiveId" clId="{073E1952-B6F5-4AD1-90CD-4A6731C03466}" dt="2025-09-03T13:07:42.980" v="2341" actId="20577"/>
          <ac:spMkLst>
            <pc:docMk/>
            <pc:sldMk cId="3707510704" sldId="288"/>
            <ac:spMk id="2" creationId="{5964688E-51D7-6E2B-B3E9-3F9190BF6F4E}"/>
          </ac:spMkLst>
        </pc:spChg>
        <pc:picChg chg="add mod">
          <ac:chgData name="T. Irgang" userId="a7c4ef211163f42f" providerId="LiveId" clId="{073E1952-B6F5-4AD1-90CD-4A6731C03466}" dt="2025-09-12T12:53:04.014" v="4012" actId="14100"/>
          <ac:picMkLst>
            <pc:docMk/>
            <pc:sldMk cId="3707510704" sldId="288"/>
            <ac:picMk id="6" creationId="{BCB87B4F-9D57-AF38-355E-D0CF0043D889}"/>
          </ac:picMkLst>
        </pc:picChg>
      </pc:sldChg>
      <pc:sldChg chg="addSp delSp modSp add mod delAnim modAnim">
        <pc:chgData name="T. Irgang" userId="a7c4ef211163f42f" providerId="LiveId" clId="{073E1952-B6F5-4AD1-90CD-4A6731C03466}" dt="2025-09-12T12:54:34.180" v="4054" actId="688"/>
        <pc:sldMkLst>
          <pc:docMk/>
          <pc:sldMk cId="145219537" sldId="289"/>
        </pc:sldMkLst>
        <pc:spChg chg="mod">
          <ac:chgData name="T. Irgang" userId="a7c4ef211163f42f" providerId="LiveId" clId="{073E1952-B6F5-4AD1-90CD-4A6731C03466}" dt="2025-09-05T11:21:15.009" v="3382" actId="20577"/>
          <ac:spMkLst>
            <pc:docMk/>
            <pc:sldMk cId="145219537" sldId="289"/>
            <ac:spMk id="2" creationId="{650560E8-9DCB-CFC8-4973-9D56F976E287}"/>
          </ac:spMkLst>
        </pc:spChg>
        <pc:spChg chg="add mod">
          <ac:chgData name="T. Irgang" userId="a7c4ef211163f42f" providerId="LiveId" clId="{073E1952-B6F5-4AD1-90CD-4A6731C03466}" dt="2025-09-12T12:54:34.180" v="4054" actId="688"/>
          <ac:spMkLst>
            <pc:docMk/>
            <pc:sldMk cId="145219537" sldId="289"/>
            <ac:spMk id="3" creationId="{9DECA66C-CF5B-71D3-38DB-8467A8FE23CA}"/>
          </ac:spMkLst>
        </pc:spChg>
        <pc:spChg chg="add mod">
          <ac:chgData name="T. Irgang" userId="a7c4ef211163f42f" providerId="LiveId" clId="{073E1952-B6F5-4AD1-90CD-4A6731C03466}" dt="2025-09-05T11:32:05.730" v="3795" actId="403"/>
          <ac:spMkLst>
            <pc:docMk/>
            <pc:sldMk cId="145219537" sldId="289"/>
            <ac:spMk id="9" creationId="{2469412C-E525-190D-9FDB-1ACA66B3D526}"/>
          </ac:spMkLst>
        </pc:spChg>
        <pc:spChg chg="add mod">
          <ac:chgData name="T. Irgang" userId="a7c4ef211163f42f" providerId="LiveId" clId="{073E1952-B6F5-4AD1-90CD-4A6731C03466}" dt="2025-09-12T12:53:23.674" v="4013" actId="313"/>
          <ac:spMkLst>
            <pc:docMk/>
            <pc:sldMk cId="145219537" sldId="289"/>
            <ac:spMk id="11" creationId="{4B71BD67-B502-A66D-24C1-4F79EAAACC34}"/>
          </ac:spMkLst>
        </pc:spChg>
        <pc:picChg chg="add mod">
          <ac:chgData name="T. Irgang" userId="a7c4ef211163f42f" providerId="LiveId" clId="{073E1952-B6F5-4AD1-90CD-4A6731C03466}" dt="2025-09-05T11:26:36.366" v="3393" actId="1076"/>
          <ac:picMkLst>
            <pc:docMk/>
            <pc:sldMk cId="145219537" sldId="289"/>
            <ac:picMk id="5" creationId="{27B2E92C-C975-8773-BDC5-CF58F7F5C4F9}"/>
          </ac:picMkLst>
        </pc:picChg>
        <pc:picChg chg="add mod">
          <ac:chgData name="T. Irgang" userId="a7c4ef211163f42f" providerId="LiveId" clId="{073E1952-B6F5-4AD1-90CD-4A6731C03466}" dt="2025-09-05T11:26:41.719" v="3395" actId="1076"/>
          <ac:picMkLst>
            <pc:docMk/>
            <pc:sldMk cId="145219537" sldId="289"/>
            <ac:picMk id="7" creationId="{DD77A118-FD16-B19D-5D3C-C21C0B3596DF}"/>
          </ac:picMkLst>
        </pc:picChg>
      </pc:sldChg>
      <pc:sldChg chg="addSp delSp modSp add mod delAnim modAnim">
        <pc:chgData name="T. Irgang" userId="a7c4ef211163f42f" providerId="LiveId" clId="{073E1952-B6F5-4AD1-90CD-4A6731C03466}" dt="2025-09-09T13:03:59.667" v="3906" actId="478"/>
        <pc:sldMkLst>
          <pc:docMk/>
          <pc:sldMk cId="4025501742" sldId="290"/>
        </pc:sldMkLst>
        <pc:picChg chg="add mod">
          <ac:chgData name="T. Irgang" userId="a7c4ef211163f42f" providerId="LiveId" clId="{073E1952-B6F5-4AD1-90CD-4A6731C03466}" dt="2025-09-05T10:06:07.520" v="2486" actId="1076"/>
          <ac:picMkLst>
            <pc:docMk/>
            <pc:sldMk cId="4025501742" sldId="290"/>
            <ac:picMk id="6" creationId="{D19D9A6C-DB9A-EAD2-FEF6-2025D1DC3F1F}"/>
          </ac:picMkLst>
        </pc:picChg>
      </pc:sldChg>
      <pc:sldChg chg="addSp delSp modSp add mod delAnim modAnim">
        <pc:chgData name="T. Irgang" userId="a7c4ef211163f42f" providerId="LiveId" clId="{073E1952-B6F5-4AD1-90CD-4A6731C03466}" dt="2025-09-15T11:47:26.171" v="5119" actId="20577"/>
        <pc:sldMkLst>
          <pc:docMk/>
          <pc:sldMk cId="1050085109" sldId="291"/>
        </pc:sldMkLst>
        <pc:spChg chg="add mod">
          <ac:chgData name="T. Irgang" userId="a7c4ef211163f42f" providerId="LiveId" clId="{073E1952-B6F5-4AD1-90CD-4A6731C03466}" dt="2025-09-15T11:47:26.171" v="5119" actId="20577"/>
          <ac:spMkLst>
            <pc:docMk/>
            <pc:sldMk cId="1050085109" sldId="291"/>
            <ac:spMk id="3" creationId="{6AE336DC-46F7-5FD6-3ADC-385A93DACFF6}"/>
          </ac:spMkLst>
        </pc:spChg>
      </pc:sldChg>
      <pc:sldChg chg="addSp delSp modSp add del mod delAnim">
        <pc:chgData name="T. Irgang" userId="a7c4ef211163f42f" providerId="LiveId" clId="{073E1952-B6F5-4AD1-90CD-4A6731C03466}" dt="2025-09-05T11:15:38.500" v="3327" actId="2696"/>
        <pc:sldMkLst>
          <pc:docMk/>
          <pc:sldMk cId="2908836168" sldId="292"/>
        </pc:sldMkLst>
      </pc:sldChg>
      <pc:sldChg chg="addSp delSp modSp add mod">
        <pc:chgData name="T. Irgang" userId="a7c4ef211163f42f" providerId="LiveId" clId="{073E1952-B6F5-4AD1-90CD-4A6731C03466}" dt="2025-09-12T12:39:13.996" v="4004" actId="1076"/>
        <pc:sldMkLst>
          <pc:docMk/>
          <pc:sldMk cId="2945640862" sldId="292"/>
        </pc:sldMkLst>
        <pc:picChg chg="add mod">
          <ac:chgData name="T. Irgang" userId="a7c4ef211163f42f" providerId="LiveId" clId="{073E1952-B6F5-4AD1-90CD-4A6731C03466}" dt="2025-09-12T12:39:13.996" v="4004" actId="1076"/>
          <ac:picMkLst>
            <pc:docMk/>
            <pc:sldMk cId="2945640862" sldId="292"/>
            <ac:picMk id="6" creationId="{B1BEDADE-52A9-E07D-0596-42ED8EEFF4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E5EA0-AEB9-833E-D4D4-FF4030652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E3BE4B-63D0-F779-1F9C-6746D2871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A14C50-FAD3-D2D9-0ADE-BB464247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35FBEE-466B-EAE2-E028-B2B9BE37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E85B01-D0EC-1557-7531-9CE69A37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03C66-9606-84BC-687B-D3DC7E06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E8DF78-217A-F1A0-06B9-BE53720B3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77B87B-BDE2-72B4-FA33-75FC8FA7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89038D-E34D-E1C2-17E0-1A3E3709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D5F006-38C0-17EF-58CC-5B003751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86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597AB2-D0EF-7FE3-8E5B-93C2504A5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8F3ECB-64B6-5B5C-970D-C50E5AE29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E5E43D-8DB2-B8E6-82B9-38A90C4B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0EDDCA-7AB6-4EFA-6697-C4E68AB6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E72BC0-9FF7-EA8A-2C51-6422ED8E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050E9-2541-44ED-3BC5-60DFC2EF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A49BF-1A92-CF17-F6EF-009B8655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A3FBCA-A32E-7414-EB44-51A5CB3A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CD8F11-6F02-EC71-68C1-9CE972C2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A6C9CE-FC3B-4160-CF41-5F2A1433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3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7C650-EADA-549D-E577-EB5C5209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18E343-F798-F8E1-CE77-BECE78833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FF4767-F520-0948-DDC6-819587E9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20D04-9119-D241-84E2-66339DE8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4CBB6-B372-CDE0-26A6-D1713E39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02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269C1-1AA4-1DA6-4EBF-510A30AD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391521-B7FE-FCC7-1B5F-51DA1D131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8F4E63-A81D-487B-1F86-1B9C86090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712321-3113-2228-7310-C64B1D1F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644A84-90E0-CED8-BB84-F9BD12D6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8B816-605A-B522-E850-1C003F2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68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E5A9A-E4DA-C929-6488-4CAD785D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DD78CA-2FBE-59A9-BFF0-AF67C233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EBBD90-1C2A-A0F3-5CE8-D3D180CF1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649CC3-96C6-9348-5751-1ED65978C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01FE11-8C33-0698-8943-45648A557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F0D2F5-F1B0-48C5-2B6A-01C1A2FB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64A1BF-25E7-A2AB-5957-8E04F114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8A426B-83CC-88F1-BF36-A83F9B65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74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8A72C-1B76-04D2-79A8-4D805ECD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CA2B0B-7F48-5D9A-D7C7-9945F9B3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A84397-C12C-4679-A816-90487915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56D981-5071-7D8B-6B59-B735CE03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2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EC7707-203E-B9AA-CA9B-7BB0BD0A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EC4CF3-72FD-8B88-CD47-925748AE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A2C4F-CAF3-7084-4B17-0081BD05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41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73C7E-7B60-0924-0E80-A9AE6C1A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A4ED9-6BB6-0F71-7099-06D6E692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8C8C26-47A1-19E8-F915-864E049BD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39C26C-36F7-5D8A-887A-C404DEF2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7B962D-E4D0-6287-EAF5-4F69E850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30B0ED-5DE7-DE9A-7FF0-556B1895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7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88161-B729-B31A-06EE-BACCD0DD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8A7ADA-1DE6-A60E-AC80-40287C80C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A05A9-47DB-87A9-9409-32A461F9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3231B9-7C4D-F319-A1EA-79DEDD63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7FEE76-688C-F64A-AB5A-B264A9DE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2E88E5-0640-820C-D4F8-DB040200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2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A6D458-ED4F-C5EC-1627-E96C974D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F09CA-9C8B-1EFC-6063-5A9BBBFB2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41B10-C948-C283-872C-8B2024A70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B58E9-C316-4A60-8EC6-47C5C5AFA4E1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5E8C89-0E79-2435-F9B9-8731F85D6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FF2A5B-B7E4-1423-3C30-D5F14C39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DAEAA3-5E2C-467D-B628-2920FB78D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2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8AA701F-6E5F-4A19-C872-E39F1E1CD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421" y="4300351"/>
            <a:ext cx="5128748" cy="22794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175EA6-ED64-A2CD-5B26-4402DC14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26" y="487261"/>
            <a:ext cx="3264713" cy="440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7288DB-AEF5-2ED0-0C1C-D168CB5EB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726" y="1122363"/>
            <a:ext cx="8443274" cy="2387600"/>
          </a:xfrm>
        </p:spPr>
        <p:txBody>
          <a:bodyPr>
            <a:normAutofit fontScale="90000"/>
          </a:bodyPr>
          <a:lstStyle/>
          <a:p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Fahrbahnerneuerung und Regenwasserableitung</a:t>
            </a:r>
            <a:b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Friedhof und Ernst-Thälmann-Straße </a:t>
            </a:r>
            <a:b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15366 Neuenhagen bei Berlin</a:t>
            </a:r>
            <a:br>
              <a:rPr lang="de-D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BA von Gartenstraße bis Eisenbahnstraße</a:t>
            </a:r>
            <a:b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93C435-C30F-DC79-F7A6-D9B2535F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726" y="3602038"/>
            <a:ext cx="8443274" cy="1655762"/>
          </a:xfrm>
        </p:spPr>
        <p:txBody>
          <a:bodyPr/>
          <a:lstStyle/>
          <a:p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Variantenvergleich</a:t>
            </a:r>
            <a:endParaRPr lang="de-DE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F14FB3D-65BB-0427-C607-AC271999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0128" y="1272124"/>
            <a:ext cx="2593746" cy="370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E4D893-6E08-009B-0508-CC18B7EB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162" y="3228357"/>
            <a:ext cx="2377831" cy="329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3903D1C4-8DD5-6C3E-5CD2-E4DB568FA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E11913D-7548-7296-CC17-D5BDA99220D1}"/>
              </a:ext>
            </a:extLst>
          </p:cNvPr>
          <p:cNvSpPr/>
          <p:nvPr/>
        </p:nvSpPr>
        <p:spPr>
          <a:xfrm>
            <a:off x="6775152" y="5245993"/>
            <a:ext cx="1380805" cy="38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58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BEAA-0D58-37C1-2837-B59AB701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C5B3B-B199-25F2-EC5B-00C1FC20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2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328F95-3205-A7F4-29B7-0286B2BD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 dirty="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1CCA29DB-8B89-0900-DEC2-7AA24FB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9B6ACD-C2C8-12A4-EE02-D5243A7D7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944" y="2529284"/>
            <a:ext cx="5554056" cy="2724216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2328375-79AC-A08C-E83C-4CEC524FC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49709"/>
              </p:ext>
            </p:extLst>
          </p:nvPr>
        </p:nvGraphicFramePr>
        <p:xfrm>
          <a:off x="912784" y="1407382"/>
          <a:ext cx="5725160" cy="2312797"/>
        </p:xfrm>
        <a:graphic>
          <a:graphicData uri="http://schemas.openxmlformats.org/drawingml/2006/table">
            <a:tbl>
              <a:tblPr firstRow="1" firstCol="1" bandRow="1"/>
              <a:tblGrid>
                <a:gridCol w="1527175">
                  <a:extLst>
                    <a:ext uri="{9D8B030D-6E8A-4147-A177-3AD203B41FA5}">
                      <a16:colId xmlns:a16="http://schemas.microsoft.com/office/drawing/2014/main" val="3595817429"/>
                    </a:ext>
                  </a:extLst>
                </a:gridCol>
                <a:gridCol w="4197985">
                  <a:extLst>
                    <a:ext uri="{9D8B030D-6E8A-4147-A177-3AD203B41FA5}">
                      <a16:colId xmlns:a16="http://schemas.microsoft.com/office/drawing/2014/main" val="38028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Fahrbahn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Fahrbahnbreite 7,10 m – Begegnungsfall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einseitig Parken : PKW/LKW, PKW/Bus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71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Gehweg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Lediglich Anpassung der Kreuzungsbereiche mit vorh. Breiten ohne </a:t>
                      </a:r>
                      <a:r>
                        <a:rPr lang="de-DE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Verziehung</a:t>
                      </a: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der Seitenbereiche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789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Bäume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Keine Änderungen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008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Regenentwässerung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RW-Ableitung über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RW-Abläufe in neuen Kanal </a:t>
                      </a:r>
                      <a:b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bzw. wechselseitig angelegte </a:t>
                      </a:r>
                      <a:r>
                        <a:rPr lang="de-DE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Tiefbeetmulden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mit Überlauf in neuen RW-Kanal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15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Besonderheiten/ Sonstiges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Wiederverwendung vorh. Granitborde, Befestigung Granitpflaster wie Gartenstraße, neue Bordlinie etwas vor Bordlinie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2668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EDE00B2-E3F5-DDD8-C4D5-83DDF465B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19771"/>
              </p:ext>
            </p:extLst>
          </p:nvPr>
        </p:nvGraphicFramePr>
        <p:xfrm>
          <a:off x="912784" y="4283601"/>
          <a:ext cx="5725160" cy="1939798"/>
        </p:xfrm>
        <a:graphic>
          <a:graphicData uri="http://schemas.openxmlformats.org/drawingml/2006/table">
            <a:tbl>
              <a:tblPr firstRow="1" firstCol="1" bandRow="1"/>
              <a:tblGrid>
                <a:gridCol w="2877185">
                  <a:extLst>
                    <a:ext uri="{9D8B030D-6E8A-4147-A177-3AD203B41FA5}">
                      <a16:colId xmlns:a16="http://schemas.microsoft.com/office/drawing/2014/main" val="1003274532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892095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Vorteile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Nachteile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2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Eingriff in Baumbereiche geringer als bei Ausbau in vorhandener Breite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Entlastung der RW-Kanäle in der Eisenbahn- und Gartenstr.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hohe Versiegelung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Einschränkungen für Anwohner/ Gewerbe bezüglich Parksituation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parkende Fahrzeuge schränken möglichen Begegnungsfall ein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Tiefbeetmulden</a:t>
                      </a: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überbauen ggf. TW-Leitung und SW-Kanal und schränken die Begegnung Bus/Bus o.ä. ein.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33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37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FF99C-FEC0-940F-4506-8925ADCF8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8FF7E-89D2-7C69-3876-389E8C72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2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0AC0A6-85EE-82E8-C176-0966D231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D83AABAA-EEFD-EB97-0C87-A5014F822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4E5025-02D1-58B7-65C9-9CD1A39F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298" y="1040904"/>
            <a:ext cx="8064547" cy="48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D69A-4955-05FD-8AA5-EB9A20E51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1B0F6-EEE6-26DF-C481-3D450087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2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CCA7D8-B0FA-55A3-1D61-A3741F76A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A821B925-711D-8FA7-B384-054F7D34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F92B70-2522-4C2C-AAA3-59CE58B39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291" y="1062291"/>
            <a:ext cx="8163048" cy="50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E593-D538-4797-5C74-BB7C3BD79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573CF-8EDD-B2F4-DF65-10BB6CC3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3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AD8B0-6546-783B-14E7-15910EC6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BDEBE4DD-208E-4788-DACD-E69A42A0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1DE79AB-CC79-0BD4-7266-EE6DFFCFB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59" y="2269799"/>
            <a:ext cx="5628641" cy="2559434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41762AE-BF3C-4FAE-0BF3-6B9A05FEA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55345"/>
              </p:ext>
            </p:extLst>
          </p:nvPr>
        </p:nvGraphicFramePr>
        <p:xfrm>
          <a:off x="838200" y="1456214"/>
          <a:ext cx="572516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527175">
                  <a:extLst>
                    <a:ext uri="{9D8B030D-6E8A-4147-A177-3AD203B41FA5}">
                      <a16:colId xmlns:a16="http://schemas.microsoft.com/office/drawing/2014/main" val="2394202948"/>
                    </a:ext>
                  </a:extLst>
                </a:gridCol>
                <a:gridCol w="4197985">
                  <a:extLst>
                    <a:ext uri="{9D8B030D-6E8A-4147-A177-3AD203B41FA5}">
                      <a16:colId xmlns:a16="http://schemas.microsoft.com/office/drawing/2014/main" val="260414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Fahrbahn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Fahrbahnbreite 6,00 m – Begegnungsfall Bus/Bus + wechselseitig Längsparken auf gesonderten Flächen,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710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Gehweg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lediglich Anpassung der Kreuzungsbereiche mit vorh. Breiten ohne Verzeihung der Seitenbereiche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22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Bäume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Aufgreifen der offensichtlichen Vorzugsvariante des Baumgutachters, alle Bäume fällen, neue Bäume pflanzen (vorzugsweise in Baumrigolen)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12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Regenentwässerung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RW-Ableitung über Straßenabläufe bzw. wechselseitig angelegte Baumrigolen mit Überläufen in neuen RW-Kanal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22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Besonderheiten/ Sonstiges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Wiederverwendung vorh. Granitborde, Befestigung Fahrbahn Granitpflaster wie Gartenstraße, Parkplatzflächen Wiederverwendung  vorhandenen Großpflaster möglich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06065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9AD117E-ADE2-ACF4-054F-E159FC7C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65575"/>
              </p:ext>
            </p:extLst>
          </p:nvPr>
        </p:nvGraphicFramePr>
        <p:xfrm>
          <a:off x="838200" y="3914833"/>
          <a:ext cx="572516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877185">
                  <a:extLst>
                    <a:ext uri="{9D8B030D-6E8A-4147-A177-3AD203B41FA5}">
                      <a16:colId xmlns:a16="http://schemas.microsoft.com/office/drawing/2014/main" val="1742582462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3010653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Vorteile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Nachteile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18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Verringerung Straßenfläche bei Sicherstellung des Begegnungsfalls auf Grund gesonderter Parkplätze, 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Eindeutige Parksituation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Entlastung RW-Kanal in der Eisenbahn- und Gartenstraße, 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Verdunstung/ Versickerung vor Ort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Teilweise Wiederverwendung des ausgebauten Pflasters (Parkbuchten)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Fällung aller Bäume, Ersatz günstigstenfalls in gleicher Anzahl (kein weiterer Ausgleich vor Ort) 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Einschränkungen für Anwohner/ Gewerbe bezüglich Parksituation 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Baumrigolen überbauen TW-Leitung 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Anpassung Zufahrten umfangreich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9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89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DAE6-FA80-63B8-B1E3-A08CB52A4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5C76E-8A79-729B-8007-E1C268FC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3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794459F2-67BD-58E6-75F8-A51FD4BDC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8608B4-F8AB-D0DE-2656-D7E082E85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354" y="1127125"/>
            <a:ext cx="8168141" cy="573450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F52DC70-1068-059D-810E-036BB3D9D13F}"/>
              </a:ext>
            </a:extLst>
          </p:cNvPr>
          <p:cNvSpPr txBox="1"/>
          <p:nvPr/>
        </p:nvSpPr>
        <p:spPr>
          <a:xfrm>
            <a:off x="1253836" y="5008418"/>
            <a:ext cx="257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Genehmigungsfähigkeit </a:t>
            </a:r>
          </a:p>
          <a:p>
            <a:r>
              <a:rPr lang="de-DE" dirty="0"/>
              <a:t>sehr unwahrscheinlich.</a:t>
            </a:r>
          </a:p>
        </p:txBody>
      </p:sp>
    </p:spTree>
    <p:extLst>
      <p:ext uri="{BB962C8B-B14F-4D97-AF65-F5344CB8AC3E}">
        <p14:creationId xmlns:p14="http://schemas.microsoft.com/office/powerpoint/2010/main" val="35000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C79FB-5F3C-EEC3-A8A5-5855BB0F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94CC2-8358-0F15-B92F-C2041E00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4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(von Gartenstraße bis Eisenbahnstraße)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2B4BC3E4-160E-F6EC-3066-730CEBA83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F8AD61-53C1-5AA1-8807-B0CB8809993F}"/>
              </a:ext>
            </a:extLst>
          </p:cNvPr>
          <p:cNvSpPr txBox="1"/>
          <p:nvPr/>
        </p:nvSpPr>
        <p:spPr>
          <a:xfrm>
            <a:off x="838200" y="1631852"/>
            <a:ext cx="102957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Wie Variante 1 Fahrbahnbreite 8,60 m</a:t>
            </a:r>
          </a:p>
          <a:p>
            <a:r>
              <a:rPr lang="de-DE" sz="1600" dirty="0"/>
              <a:t>beidseitig Parken jedoch:</a:t>
            </a:r>
          </a:p>
          <a:p>
            <a:r>
              <a:rPr lang="de-DE" sz="1600" dirty="0"/>
              <a:t>- unterschiedliche Befestigungen /</a:t>
            </a:r>
            <a:br>
              <a:rPr lang="de-DE" sz="1600" dirty="0"/>
            </a:br>
            <a:r>
              <a:rPr lang="de-DE" sz="1600" dirty="0"/>
              <a:t>  Farben der Verkehrsräume  </a:t>
            </a:r>
          </a:p>
          <a:p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5696220-2BFD-F7FB-90F7-DD32E8B9E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001" y="1407382"/>
            <a:ext cx="7569589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3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46E8-5B25-DC2A-5CA7-5E345FF9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7B04-F24E-90E6-5912-8CB11318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4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(von Gartenstraße bis Eisenbahnstraße)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A8F72102-44B9-EE6A-07BA-0FA1839D3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E91678-E1E7-7490-FEF6-95FCF23ED675}"/>
              </a:ext>
            </a:extLst>
          </p:cNvPr>
          <p:cNvSpPr txBox="1"/>
          <p:nvPr/>
        </p:nvSpPr>
        <p:spPr>
          <a:xfrm>
            <a:off x="838200" y="1631852"/>
            <a:ext cx="102957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Wie Variante 1 Fahrbahnbreite 8,60 m</a:t>
            </a:r>
          </a:p>
          <a:p>
            <a:r>
              <a:rPr lang="de-DE" sz="1600" dirty="0"/>
              <a:t>beidseitig Parken jedoch:</a:t>
            </a:r>
          </a:p>
          <a:p>
            <a:r>
              <a:rPr lang="de-DE" sz="1600" dirty="0"/>
              <a:t>- unterschiedliche Befestigungen /</a:t>
            </a:r>
            <a:br>
              <a:rPr lang="de-DE" sz="1600" dirty="0"/>
            </a:br>
            <a:r>
              <a:rPr lang="de-DE" sz="1600" dirty="0"/>
              <a:t>  Farben der Verkehrsräume  </a:t>
            </a:r>
          </a:p>
          <a:p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EF1DF8-5B2D-9A89-5D14-C246D148D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573" y="1407382"/>
            <a:ext cx="7635406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6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8C1B-ADD7-6ED1-0204-A2E86EA2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8BBAB-4FC2-BD3E-DA13-A9B3A476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4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(von Gartenstraße bis Eisenbahnstraße)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2C589987-56E3-C11F-9440-67CEE3650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9C26C6-5005-ECAA-9065-B5A2ED341735}"/>
              </a:ext>
            </a:extLst>
          </p:cNvPr>
          <p:cNvSpPr txBox="1"/>
          <p:nvPr/>
        </p:nvSpPr>
        <p:spPr>
          <a:xfrm>
            <a:off x="838200" y="1631852"/>
            <a:ext cx="10295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Wie Variante 1 Fahrbahnbreite 8,60 m</a:t>
            </a:r>
          </a:p>
          <a:p>
            <a:r>
              <a:rPr lang="de-DE" sz="1600" dirty="0"/>
              <a:t>beidseitig Parken jedoch:</a:t>
            </a:r>
          </a:p>
          <a:p>
            <a:r>
              <a:rPr lang="de-DE" sz="1600" dirty="0"/>
              <a:t>- Bereiche zwischen Fahrbahn und Gehweg</a:t>
            </a:r>
          </a:p>
          <a:p>
            <a:r>
              <a:rPr lang="de-DE" sz="1600" dirty="0"/>
              <a:t>Betretbar, wasserdurchlässig befestigt</a:t>
            </a:r>
          </a:p>
          <a:p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5183C1-1FE8-7169-0324-19CB9C146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86" y="1407382"/>
            <a:ext cx="7019220" cy="52050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4BC8AE-7309-7539-976A-96B98AEA041C}"/>
              </a:ext>
            </a:extLst>
          </p:cNvPr>
          <p:cNvSpPr txBox="1"/>
          <p:nvPr/>
        </p:nvSpPr>
        <p:spPr>
          <a:xfrm>
            <a:off x="8209796" y="6524983"/>
            <a:ext cx="3443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https://www.huebner-lee.de/en/download/tte-baukonzept-6s.pdf</a:t>
            </a:r>
          </a:p>
        </p:txBody>
      </p:sp>
    </p:spTree>
    <p:extLst>
      <p:ext uri="{BB962C8B-B14F-4D97-AF65-F5344CB8AC3E}">
        <p14:creationId xmlns:p14="http://schemas.microsoft.com/office/powerpoint/2010/main" val="128593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01C0-BA2E-10AA-30E4-C0F22B73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C55C5-9381-E123-34A2-E6F74830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4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(von Gartenstraße bis Eisenbahnstraße)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8CEB704B-4C79-1E57-33F0-4147D330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BB0A762-2422-5819-40E6-A76DEDA059FB}"/>
              </a:ext>
            </a:extLst>
          </p:cNvPr>
          <p:cNvSpPr txBox="1"/>
          <p:nvPr/>
        </p:nvSpPr>
        <p:spPr>
          <a:xfrm>
            <a:off x="838200" y="1631852"/>
            <a:ext cx="10295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Wie Variante 1 Fahrbahnbreite 8,60 m</a:t>
            </a:r>
          </a:p>
          <a:p>
            <a:r>
              <a:rPr lang="de-DE" sz="1600" dirty="0"/>
              <a:t>beidseitig Parken jedoch: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Bereich mit erhöhter Aufenthaltsqualität</a:t>
            </a:r>
          </a:p>
          <a:p>
            <a:r>
              <a:rPr lang="de-DE" sz="1600" dirty="0"/>
              <a:t>       vor HNR. 7 bis 11(</a:t>
            </a:r>
            <a:r>
              <a:rPr lang="de-DE" sz="1600" dirty="0" err="1"/>
              <a:t>Shared</a:t>
            </a:r>
            <a:r>
              <a:rPr lang="de-DE" sz="1600" dirty="0"/>
              <a:t> Space)</a:t>
            </a:r>
          </a:p>
          <a:p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52E5C6-9C6A-1B0D-AF87-A28CB2A38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881" y="1407382"/>
            <a:ext cx="6654221" cy="52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19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6B2A9-5A9C-10A1-FF15-D6E06C90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5EAED-12A4-9341-307F-71454FE7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Weiterführende Varianten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Fahrradstraße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E46CC833-BD18-940F-95C9-6D44BFAA1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E336DC-46F7-5FD6-3ADC-385A93DA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800100" lvl="1" indent="-342900">
              <a:buAutoNum type="arabicPeriod"/>
            </a:pPr>
            <a:r>
              <a:rPr lang="de-DE" sz="1600" dirty="0"/>
              <a:t>Anforderungen an Fahrradstraße </a:t>
            </a:r>
          </a:p>
          <a:p>
            <a:pPr lvl="2">
              <a:buFontTx/>
              <a:buChar char="-"/>
            </a:pPr>
            <a:r>
              <a:rPr lang="de-DE" sz="1200" dirty="0"/>
              <a:t>möglichst mit Netzintegration (Radwegkonzept, Weiterführung)</a:t>
            </a:r>
          </a:p>
          <a:p>
            <a:pPr lvl="2">
              <a:buFontTx/>
              <a:buChar char="-"/>
            </a:pPr>
            <a:r>
              <a:rPr lang="de-DE" sz="1200" dirty="0"/>
              <a:t>Mindestbreite mit </a:t>
            </a:r>
            <a:r>
              <a:rPr lang="de-DE" sz="1200" dirty="0" err="1"/>
              <a:t>KfZ</a:t>
            </a:r>
            <a:r>
              <a:rPr lang="de-DE" sz="1200" dirty="0"/>
              <a:t> 5,00 m (Hinweise Radschnellverbindungen H RSV- -Tabelle 6)</a:t>
            </a:r>
          </a:p>
          <a:p>
            <a:pPr lvl="2">
              <a:buFontTx/>
              <a:buChar char="-"/>
            </a:pPr>
            <a:r>
              <a:rPr lang="de-DE" sz="1200" dirty="0"/>
              <a:t>Sicherheitsabstand zu </a:t>
            </a:r>
            <a:r>
              <a:rPr lang="de-DE" sz="1200" dirty="0" err="1"/>
              <a:t>Längsparkern</a:t>
            </a:r>
            <a:r>
              <a:rPr lang="de-DE" sz="1200" dirty="0"/>
              <a:t> : 0,75 m mind. 0,50 m mit Markierung oder baulich (Fahrradstraße – Leitfaden für die Praxis, ) </a:t>
            </a:r>
          </a:p>
          <a:p>
            <a:pPr lvl="2">
              <a:buFontTx/>
              <a:buChar char="-"/>
            </a:pPr>
            <a:r>
              <a:rPr lang="de-DE" sz="1200" dirty="0"/>
              <a:t>ÖPNV und Anlieger frei</a:t>
            </a:r>
          </a:p>
          <a:p>
            <a:pPr lvl="2">
              <a:buFontTx/>
              <a:buChar char="-"/>
            </a:pPr>
            <a:endParaRPr lang="de-DE" sz="1200" dirty="0"/>
          </a:p>
          <a:p>
            <a:pPr marL="914400" lvl="2" indent="0">
              <a:buNone/>
            </a:pPr>
            <a:endParaRPr lang="de-DE" sz="1200" dirty="0"/>
          </a:p>
          <a:p>
            <a:pPr marL="800100" lvl="1" indent="-342900">
              <a:buAutoNum type="arabicPeriod"/>
            </a:pPr>
            <a:r>
              <a:rPr lang="de-DE" sz="1600" dirty="0"/>
              <a:t>Verkehrsrechtliche Vorgaben</a:t>
            </a:r>
          </a:p>
          <a:p>
            <a:pPr lvl="2">
              <a:buFontTx/>
              <a:buChar char="-"/>
            </a:pPr>
            <a:r>
              <a:rPr lang="de-DE" sz="1200" dirty="0"/>
              <a:t>Tempo 30</a:t>
            </a:r>
          </a:p>
          <a:p>
            <a:pPr lvl="2">
              <a:buFontTx/>
              <a:buChar char="-"/>
            </a:pPr>
            <a:r>
              <a:rPr lang="de-DE" sz="1200" dirty="0"/>
              <a:t>Radfahrer haben Vorrang und dürfen nebeneinander fahren, </a:t>
            </a:r>
            <a:r>
              <a:rPr lang="de-DE" sz="1200" dirty="0" err="1"/>
              <a:t>KfZ</a:t>
            </a:r>
            <a:r>
              <a:rPr lang="de-DE" sz="1200" dirty="0"/>
              <a:t> dürfen Radfahrer nicht behindern</a:t>
            </a:r>
          </a:p>
          <a:p>
            <a:pPr lvl="2">
              <a:buFontTx/>
              <a:buChar char="-"/>
            </a:pPr>
            <a:r>
              <a:rPr lang="de-DE" sz="1200" dirty="0"/>
              <a:t>Parken, wenn nicht durch Beschilderung verboten ist erlaubt (vorzugsweise Beschilderung und  Kennzeichnung)</a:t>
            </a:r>
          </a:p>
          <a:p>
            <a:pPr lvl="2">
              <a:buFontTx/>
              <a:buChar char="-"/>
            </a:pPr>
            <a:endParaRPr lang="de-DE" sz="1200" dirty="0"/>
          </a:p>
          <a:p>
            <a:pPr lvl="2">
              <a:buFontTx/>
              <a:buChar char="-"/>
            </a:pPr>
            <a:endParaRPr lang="de-DE" sz="1200" dirty="0"/>
          </a:p>
          <a:p>
            <a:pPr marL="800100" lvl="1" indent="-342900">
              <a:buAutoNum type="arabicPeriod"/>
            </a:pPr>
            <a:r>
              <a:rPr lang="de-DE" sz="1600" dirty="0"/>
              <a:t>Klärung notwendig</a:t>
            </a:r>
          </a:p>
          <a:p>
            <a:pPr lvl="2">
              <a:buFontTx/>
              <a:buChar char="-"/>
            </a:pPr>
            <a:r>
              <a:rPr lang="de-DE" sz="1200" dirty="0"/>
              <a:t>Vorrang an Knotenpunkten und Übergängen ?</a:t>
            </a:r>
          </a:p>
          <a:p>
            <a:pPr lvl="2">
              <a:buFontTx/>
              <a:buChar char="-"/>
            </a:pPr>
            <a:r>
              <a:rPr lang="de-DE" sz="1200" dirty="0"/>
              <a:t>Breiten ausreichend für Anordnung durch Verkehrsbehörde ?</a:t>
            </a:r>
          </a:p>
          <a:p>
            <a:pPr lvl="2">
              <a:buFontTx/>
              <a:buChar char="-"/>
            </a:pPr>
            <a:r>
              <a:rPr lang="de-DE" sz="1200" dirty="0"/>
              <a:t>mögliche Weiterführung (Anbindung an Radweg oder </a:t>
            </a:r>
            <a:r>
              <a:rPr lang="de-DE" sz="1200" dirty="0" err="1"/>
              <a:t>Bike&amp;Ride</a:t>
            </a:r>
            <a:r>
              <a:rPr lang="de-DE" sz="1200" dirty="0"/>
              <a:t>)</a:t>
            </a:r>
          </a:p>
          <a:p>
            <a:pPr lvl="3">
              <a:buFontTx/>
              <a:buChar char="-"/>
            </a:pPr>
            <a:endParaRPr lang="de-DE" sz="1000" dirty="0"/>
          </a:p>
          <a:p>
            <a:pPr lvl="1"/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500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66888-5CE0-2B90-8970-97B4295C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rmAutofit/>
          </a:bodyPr>
          <a:lstStyle/>
          <a:p>
            <a:r>
              <a:rPr lang="de-DE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Grundlagen </a:t>
            </a:r>
            <a:r>
              <a:rPr lang="de-DE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(alle Bauabschnitte)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DCE7D-E341-9B4E-3FF7-3411BB98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>
            <a:normAutofit lnSpcReduction="10000"/>
          </a:bodyPr>
          <a:lstStyle/>
          <a:p>
            <a:r>
              <a:rPr lang="de-D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Vermessung (Grundvermessung Büro Robert, Ergänzung 2023 Büro Glaubitz) </a:t>
            </a: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Konstruktive Zustandsfeststellung (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/lab GmbH) vom 01.06.2016 (Bereich ab Gartenstraße bis Eisenbahnstraße: entspricht keiner Belastungsklasse/Regelbauweise, ungünstige Bodenverhältnisse, günstiger für Entwässerung ab Tiefen von 1,10 m bis 1,60 m</a:t>
            </a: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Baugrunderkundung HPC AG vom 10.05.2017: Eingeschränkte Versickerungsmöglichkeit (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kf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-Werte vergleichbar mit Werten der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/lab GmbH)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Baugrund (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/lab GmbH) vom 14.12.2023 (gesamter Bereich: sehr ungünstige Bodenbedingungen für Versickerung insbesondere im oberen Bereich (schwach durchlässig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kf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4x10-6 bis 4x10-7) welche sich aus Erfahrung des SW-Kanalbaus auf gesamtes Baufeld erstrecken</a:t>
            </a: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RW-Konzept Prof.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Sieker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Zusammenfassung: </a:t>
            </a:r>
            <a:b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Entwässerung Bereich von Rathausstraße bis Professor-Zeller Straße wie im Bestand in Rigole Platz der Republik, ab Professor-Zeller-Straße über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Tiefbeetmulden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und RW-Kanal in Gartenstraße bzw. Eisenbahnstraße</a:t>
            </a: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Planung Gartenstraße (einschl. hydraulische Berechnung, Anbindung Gartenstraße)</a:t>
            </a: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Alleenkonzept der Gemeinde vom März 2010: Ersatz der gesamten Allee auf 913 m, 127 Bäume</a:t>
            </a:r>
          </a:p>
          <a:p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Gutachten „Zum Zustand und zur Erhaltenswürdigkeit von Straßenbäumen“ Sachverständigenbüro Jochen Brehm vom  27.02.2017 Zusammenfassung: Abwägung zwischen gestalterischer und baulicher Neuordnung der Verkehrsflächen mit sofortigem Verlust von 65 Altbäumen und entsprechenden Ersatzpflanzung oder Erhalt der Bäume, bei Akzeptanz des stückweisen Abgangs in den nächsten 10-20 Jahren aus Gründen der Verkehrssicherheit </a:t>
            </a:r>
          </a:p>
          <a:p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24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B2C73FFF-AFD3-DAEB-BA29-593FB79A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AB611-A9E3-30C4-86D5-768F1CAA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688E-51D7-6E2B-B3E9-3F9190BF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Weiterführende Varianten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Fahrradstraße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32B5F098-D333-34DB-9553-3D79BEB6B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B87B4F-9D57-AF38-355E-D0CF0043D8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164" y="1341620"/>
            <a:ext cx="7844365" cy="50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22F60-45A3-79F4-BCC1-185DC260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AB9BD-D46F-E209-EDCD-EBB60048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Weiterführende Varianten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Fahrradstraße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0C009FDC-51A7-B2E9-F7E9-D5745CEBB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BEDADE-52A9-E07D-0596-42ED8EEF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62" y="1248054"/>
            <a:ext cx="8260955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AB9C-60A1-C683-ADFF-0698C7855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560E8-9DCB-CFC8-4973-9D56F976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Weiterführende Varianten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Oberflächenbehandlung in Fahrgasse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7BC584C4-EFC0-6093-378E-11E92B58A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5" name="Grafik 4" descr="Ein Bild, das draußen, Gelände, Straßenbelag, Auto enthält.&#10;&#10;KI-generierte Inhalte können fehlerhaft sein.">
            <a:extLst>
              <a:ext uri="{FF2B5EF4-FFF2-40B4-BE49-F238E27FC236}">
                <a16:creationId xmlns:a16="http://schemas.microsoft.com/office/drawing/2014/main" id="{27B2E92C-C975-8773-BDC5-CF58F7F5C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859" y="3535073"/>
            <a:ext cx="5306544" cy="2983057"/>
          </a:xfrm>
          <a:prstGeom prst="rect">
            <a:avLst/>
          </a:prstGeom>
        </p:spPr>
      </p:pic>
      <p:pic>
        <p:nvPicPr>
          <p:cNvPr id="7" name="Grafik 6" descr="Ein Bild, das draußen, Gelände, Baum, Straßenbelag enthält.&#10;&#10;KI-generierte Inhalte können fehlerhaft sein.">
            <a:extLst>
              <a:ext uri="{FF2B5EF4-FFF2-40B4-BE49-F238E27FC236}">
                <a16:creationId xmlns:a16="http://schemas.microsoft.com/office/drawing/2014/main" id="{DD77A118-FD16-B19D-5D3C-C21C0B359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5" y="1547213"/>
            <a:ext cx="5500255" cy="30919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469412C-E525-190D-9FDB-1ACA66B3D526}"/>
              </a:ext>
            </a:extLst>
          </p:cNvPr>
          <p:cNvSpPr txBox="1"/>
          <p:nvPr/>
        </p:nvSpPr>
        <p:spPr>
          <a:xfrm>
            <a:off x="6756400" y="1547213"/>
            <a:ext cx="4311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sz="1600" dirty="0"/>
              <a:t>Beispiel Eichwalde „Am Graben“</a:t>
            </a:r>
          </a:p>
          <a:p>
            <a:pPr marL="628650" lvl="1" indent="-171450">
              <a:buFontTx/>
              <a:buChar char="-"/>
            </a:pPr>
            <a:r>
              <a:rPr lang="de-DE" sz="1600" dirty="0"/>
              <a:t>ca. 3 cm feinfräsen der Fahrgasse</a:t>
            </a:r>
          </a:p>
          <a:p>
            <a:pPr marL="628650" lvl="1" indent="-171450">
              <a:buFontTx/>
              <a:buChar char="-"/>
            </a:pPr>
            <a:r>
              <a:rPr lang="de-DE" sz="1600" dirty="0"/>
              <a:t>Parkstellflächen ohne Bearbeitung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71BD67-B502-A66D-24C1-4F79EAAACC34}"/>
              </a:ext>
            </a:extLst>
          </p:cNvPr>
          <p:cNvSpPr txBox="1"/>
          <p:nvPr/>
        </p:nvSpPr>
        <p:spPr>
          <a:xfrm>
            <a:off x="323597" y="490385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Tx/>
              <a:buChar char="-"/>
            </a:pPr>
            <a:r>
              <a:rPr lang="de-DE" sz="1600" dirty="0"/>
              <a:t>bisher kaum Erfahrungen</a:t>
            </a:r>
          </a:p>
          <a:p>
            <a:pPr marL="1200150" lvl="2" indent="-285750">
              <a:buFontTx/>
              <a:buChar char="-"/>
            </a:pPr>
            <a:r>
              <a:rPr lang="de-DE" sz="1600" dirty="0"/>
              <a:t>löst nur einen Teil der Probleme (nicht betrachtet: Borde, Barrierefreiheit, Entwässerung… )</a:t>
            </a:r>
            <a:endParaRPr lang="de-DE" sz="12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DECA66C-CF5B-71D3-38DB-8467A8FE23CA}"/>
              </a:ext>
            </a:extLst>
          </p:cNvPr>
          <p:cNvSpPr/>
          <p:nvPr/>
        </p:nvSpPr>
        <p:spPr>
          <a:xfrm rot="19881068">
            <a:off x="476201" y="2967335"/>
            <a:ext cx="11239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45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242B-36B8-1C2D-DE14-376C618B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/>
          </a:bodyPr>
          <a:lstStyle/>
          <a:p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Reihenfolge in der Straßenplanung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E8572-ECEF-19EC-0493-5DAE3212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 marL="800100" lvl="1" indent="-342900">
              <a:buAutoNum type="arabicPeriod"/>
            </a:pPr>
            <a:r>
              <a:rPr lang="de-DE" sz="1600" dirty="0"/>
              <a:t>Analyse der Nutzungsansprüche  </a:t>
            </a:r>
          </a:p>
          <a:p>
            <a:pPr lvl="2">
              <a:buFontTx/>
              <a:buChar char="-"/>
            </a:pPr>
            <a:r>
              <a:rPr lang="de-DE" sz="1200" dirty="0"/>
              <a:t>Welche Verkehrsarten :  Fußgänger, Rad, </a:t>
            </a:r>
            <a:r>
              <a:rPr lang="de-DE" sz="1200" dirty="0" err="1"/>
              <a:t>KfZ</a:t>
            </a:r>
            <a:r>
              <a:rPr lang="de-DE" sz="1200" dirty="0"/>
              <a:t>, ÖPNV, Lieferverkehr</a:t>
            </a:r>
          </a:p>
          <a:p>
            <a:pPr lvl="2">
              <a:buFontTx/>
              <a:buChar char="-"/>
            </a:pPr>
            <a:r>
              <a:rPr lang="de-DE" sz="1200" dirty="0"/>
              <a:t>Welche Funktion: Erschließung, Anliegerverkehr (weniger Durchgangsverkehr außer ÖPNV)</a:t>
            </a:r>
          </a:p>
          <a:p>
            <a:pPr lvl="2">
              <a:buFontTx/>
              <a:buChar char="-"/>
            </a:pPr>
            <a:r>
              <a:rPr lang="de-DE" sz="1200" dirty="0"/>
              <a:t>Städtebauliche, ökologische und soziale Anforderungen: „Ortszentrum“, Einkaufsstraße, Barrierefreiheit </a:t>
            </a:r>
          </a:p>
          <a:p>
            <a:pPr lvl="2">
              <a:buFontTx/>
              <a:buChar char="-"/>
            </a:pPr>
            <a:endParaRPr lang="de-DE" sz="1200" dirty="0"/>
          </a:p>
          <a:p>
            <a:pPr marL="914400" lvl="2" indent="0">
              <a:buNone/>
            </a:pPr>
            <a:endParaRPr lang="de-DE" sz="1200" dirty="0"/>
          </a:p>
          <a:p>
            <a:pPr marL="800100" lvl="1" indent="-342900">
              <a:buAutoNum type="arabicPeriod"/>
            </a:pPr>
            <a:r>
              <a:rPr lang="de-DE" sz="1600" dirty="0"/>
              <a:t>Festlegung der Entwurfsklasse</a:t>
            </a:r>
          </a:p>
          <a:p>
            <a:pPr lvl="2">
              <a:buFontTx/>
              <a:buChar char="-"/>
            </a:pPr>
            <a:r>
              <a:rPr lang="de-DE" sz="1200" dirty="0"/>
              <a:t>Basierend auf Nutzungsansprüchen: gängiger Ansatz 60 % Anliegerverkehr (Anwohner, Ladenbesitzer, Kunden), keine übergeordnete Verbindungsfunktion = Anliegerstraße/ Ladenstraße nach Empfehlungen für die Anlage von Erschließungsstraßen (EAE)</a:t>
            </a:r>
          </a:p>
          <a:p>
            <a:pPr lvl="2">
              <a:buFontTx/>
              <a:buChar char="-"/>
            </a:pPr>
            <a:r>
              <a:rPr lang="de-DE" sz="1200" dirty="0"/>
              <a:t>Nutzungsansprüche bestimmen Aufbau und Bauweise: 15-20 Busse pro Tag/Richtung</a:t>
            </a:r>
            <a:br>
              <a:rPr lang="de-DE" sz="1200" dirty="0"/>
            </a:br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/>
              <a:t>örtliche Geschäftsstraße mit Wohnfunktion, also eine Mischform aus Quartiersstraße und Geschäftsstraße</a:t>
            </a:r>
          </a:p>
          <a:p>
            <a:pPr lvl="2">
              <a:buFontTx/>
              <a:buChar char="-"/>
            </a:pPr>
            <a:endParaRPr lang="de-DE" sz="1200" dirty="0"/>
          </a:p>
          <a:p>
            <a:pPr lvl="2">
              <a:buFontTx/>
              <a:buChar char="-"/>
            </a:pPr>
            <a:endParaRPr lang="de-DE" sz="1200" dirty="0"/>
          </a:p>
          <a:p>
            <a:pPr marL="800100" lvl="1" indent="-342900">
              <a:buAutoNum type="arabicPeriod"/>
            </a:pPr>
            <a:r>
              <a:rPr lang="de-DE" sz="1600" dirty="0"/>
              <a:t>Entwurf und Bauweise </a:t>
            </a:r>
          </a:p>
          <a:p>
            <a:pPr lvl="2">
              <a:buFontTx/>
              <a:buChar char="-"/>
            </a:pPr>
            <a:r>
              <a:rPr lang="de-DE" sz="1200" dirty="0"/>
              <a:t>15-20 Busse pro Tag/Richtung  Belastungsklasse </a:t>
            </a:r>
            <a:r>
              <a:rPr lang="de-DE" sz="1200" dirty="0" err="1"/>
              <a:t>Bk</a:t>
            </a:r>
            <a:r>
              <a:rPr lang="de-DE" sz="1200" dirty="0"/>
              <a:t> 1,8 gemäß RStO 12</a:t>
            </a:r>
          </a:p>
          <a:p>
            <a:pPr lvl="2">
              <a:buFontTx/>
              <a:buChar char="-"/>
            </a:pPr>
            <a:r>
              <a:rPr lang="de-DE" sz="1200" dirty="0"/>
              <a:t>Empfehlung gemäß </a:t>
            </a:r>
            <a:r>
              <a:rPr lang="de-DE" sz="1200" dirty="0" err="1"/>
              <a:t>RASt</a:t>
            </a:r>
            <a:r>
              <a:rPr lang="de-DE" sz="1200" dirty="0"/>
              <a:t> bei Neubau: Fahrbahnbreite (Zweirichtungsverkehr) 6,50 m, Gehwege 2,50 m breit, Radverkehr Mischverkehr bzw. Radfahrstreifen, Begrünung, Sitzgelegenheiten, Querungshilfen zur Erhöhung der Aufenthaltsqualität.</a:t>
            </a:r>
          </a:p>
          <a:p>
            <a:pPr lvl="3">
              <a:buFontTx/>
              <a:buChar char="-"/>
            </a:pPr>
            <a:endParaRPr lang="de-DE" sz="1000" dirty="0"/>
          </a:p>
          <a:p>
            <a:pPr lvl="1"/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770EFC6A-D2BB-CD44-C2EA-CA5CF6E4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8AF66-7297-3CE7-FB68-0C2733A7D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B7765-FD60-0393-83BB-B47876EF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/>
          </a:bodyPr>
          <a:lstStyle/>
          <a:p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Herangehensweise </a:t>
            </a:r>
            <a:r>
              <a:rPr lang="de-DE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ibi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816469-197A-7FC7-4FF8-B6EAE62B4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de-DE" sz="1600" dirty="0"/>
              <a:t>Material Pflasterstraße da ortsprägend, ggf. wie in der Gartenstraße/ radfahrtauglich, 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Erhalt/ Fällung der Bäume prüfen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Prüfung Einbahnstraßenlösung (unter Berücksichtigung Busverkehr)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Lösungsansätze um Regenwasser möglichst vor Ort zu belassen (Versickerung/ Verdunstung)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Beibehaltung aktueller Fahrbahnbreiten prüfen (Parken + Begegnungs-/ Lieferverkehr, Radfahrer) 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Gehwege vorrangig nur in Kreuzungsbereichen mit betrachten</a:t>
            </a:r>
          </a:p>
          <a:p>
            <a:pPr lvl="1"/>
            <a:endParaRPr lang="de-DE" sz="1600" dirty="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FC011C33-A807-026E-EA32-FFA4BC7A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242B-36B8-1C2D-DE14-376C618B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Ausgangszustand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Ernst- Thäl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mann- Str.</a:t>
            </a:r>
            <a:r>
              <a:rPr lang="de-DE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(von Gartenstraße bis Bauende)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770EFC6A-D2BB-CD44-C2EA-CA5CF6E4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1DAF0F-D75E-715E-5999-D71F34479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524" y="1616503"/>
            <a:ext cx="9096477" cy="47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EEE7-4C8C-703E-2CC2-50A4520C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7033B-FF35-179F-41B2-BA82D08C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Ausgangszustand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Ernst- Thäl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mann- Str.</a:t>
            </a:r>
            <a:r>
              <a:rPr lang="de-DE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(von Gartenstraße bis Bauende)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173423-0824-1E91-77E0-FA2E01F63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 dirty="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FC8C4E39-69F4-1894-6252-FE3547C6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9D9A6C-DB9A-EAD2-FEF6-2025D1DC3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430" y="1284890"/>
            <a:ext cx="9059140" cy="53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8D652B9-178C-4E17-F745-0366A7D1F1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39" y="2359583"/>
            <a:ext cx="5566961" cy="30122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D1242B-36B8-1C2D-DE14-376C618B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1</a:t>
            </a:r>
            <a:endParaRPr lang="de-DE" sz="72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770EFC6A-D2BB-CD44-C2EA-CA5CF6E4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C6C0F727-D984-68F9-DD6C-1AAD8FDEB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44628"/>
              </p:ext>
            </p:extLst>
          </p:nvPr>
        </p:nvGraphicFramePr>
        <p:xfrm>
          <a:off x="922755" y="1285802"/>
          <a:ext cx="5702284" cy="3199255"/>
        </p:xfrm>
        <a:graphic>
          <a:graphicData uri="http://schemas.openxmlformats.org/drawingml/2006/table">
            <a:tbl>
              <a:tblPr firstRow="1" firstCol="1" bandRow="1"/>
              <a:tblGrid>
                <a:gridCol w="1335273">
                  <a:extLst>
                    <a:ext uri="{9D8B030D-6E8A-4147-A177-3AD203B41FA5}">
                      <a16:colId xmlns:a16="http://schemas.microsoft.com/office/drawing/2014/main" val="1572191377"/>
                    </a:ext>
                  </a:extLst>
                </a:gridCol>
                <a:gridCol w="4367011">
                  <a:extLst>
                    <a:ext uri="{9D8B030D-6E8A-4147-A177-3AD203B41FA5}">
                      <a16:colId xmlns:a16="http://schemas.microsoft.com/office/drawing/2014/main" val="3398649236"/>
                    </a:ext>
                  </a:extLst>
                </a:gridCol>
              </a:tblGrid>
              <a:tr h="930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Fahrbahn: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8,60 m breit – Begegnungsfälle: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einseitig Parken : Bus/Bus </a:t>
                      </a:r>
                      <a:b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parkender LKW: Bus/PKW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ptos" panose="020B000402020202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beidseitig Parken : PKW/Fahrrad PKW/PKW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278204"/>
                  </a:ext>
                </a:extLst>
              </a:tr>
              <a:tr h="414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Gehwege: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 Kreuzungsbereichen/Übergänge Seitenbereiche ggf. vorgezogen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52572"/>
                  </a:ext>
                </a:extLst>
              </a:tr>
              <a:tr h="203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Bäume: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keine Änderungen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9875"/>
                  </a:ext>
                </a:extLst>
              </a:tr>
              <a:tr h="1024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Regenwasser: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über RW-Abläufe in neuen Kanal </a:t>
                      </a:r>
                      <a:b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 Gartenstr. +120 m 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Gartenstraße, </a:t>
                      </a:r>
                      <a:b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 Gartenstr. +140 m 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Eisenbahnstr.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Einbau </a:t>
                      </a:r>
                      <a:r>
                        <a:rPr lang="de-DE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Tiefbeetmulden</a:t>
                      </a: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optional (Wegfall Parkplätze)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63152"/>
                  </a:ext>
                </a:extLst>
              </a:tr>
              <a:tr h="62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Besonderheiten: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Wiederverwendung vorh. Granitborde,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Pflaster wie Gartenstr.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ptos" panose="020B000402020202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Neue Bordlinie fast alte Bordlinie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439880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C14DFAAC-6028-9A17-A199-C1E10B3A8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518"/>
              </p:ext>
            </p:extLst>
          </p:nvPr>
        </p:nvGraphicFramePr>
        <p:xfrm>
          <a:off x="899879" y="4608591"/>
          <a:ext cx="5725160" cy="2135505"/>
        </p:xfrm>
        <a:graphic>
          <a:graphicData uri="http://schemas.openxmlformats.org/drawingml/2006/table">
            <a:tbl>
              <a:tblPr firstRow="1" firstCol="1" bandRow="1"/>
              <a:tblGrid>
                <a:gridCol w="2877185">
                  <a:extLst>
                    <a:ext uri="{9D8B030D-6E8A-4147-A177-3AD203B41FA5}">
                      <a16:colId xmlns:a16="http://schemas.microsoft.com/office/drawing/2014/main" val="550073012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7443186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Vorteile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Nachteile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88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kaum Einschränkungen für Anwohner/ Gewerbe bezüglich Parksituation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Übersichtlicher Querungsmöglichkeit für Fußgänger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optionale Tiefbeetmulden verbessern Regenwasserbilanz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Eingriff in Baum/Wurzelbereich wahrscheinlich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Einbau </a:t>
                      </a:r>
                      <a:r>
                        <a:rPr lang="de-DE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Tiefbeetmulden</a:t>
                      </a: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ggf. problematisch </a:t>
                      </a:r>
                      <a:r>
                        <a:rPr lang="de-DE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a.g.</a:t>
                      </a: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Leitungsbestand in Fahrbahn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(Nordseite SW-Kanal, Südseite TW-Transportleitung DN 300)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hohe Versiegelung, hohe Regenwasserableitung in z.T. überlastetet Systeme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78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56D68-D80A-7A9C-67F1-7DF4B40F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D0FAD-8791-69ED-4554-7CFCB16A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1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353566-5D18-D2A4-EC16-7D550003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 dirty="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4AF7ACE6-37C2-94B5-938B-1D9F93A86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A9E6A4-43CB-643C-12D4-ABCDF7D9A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132" y="987295"/>
            <a:ext cx="9411227" cy="56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E9436-78FC-FE60-814F-C7AE527AC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01D4-2D97-25B8-9AAF-01BD288A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25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Variantenvergleich</a:t>
            </a:r>
            <a:b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Variante 1b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253C4-207E-253A-C969-11003D05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1600" dirty="0"/>
          </a:p>
          <a:p>
            <a:pPr lvl="1"/>
            <a:endParaRPr lang="de-DE" sz="1600" dirty="0"/>
          </a:p>
        </p:txBody>
      </p:sp>
      <p:pic>
        <p:nvPicPr>
          <p:cNvPr id="4" name="Grafik 3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261AA879-BDBF-2AAA-98F0-A9209A69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25295"/>
            <a:ext cx="1323975" cy="76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2E4282-CEA0-5CD8-FF30-61AE13706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097" y="1095097"/>
            <a:ext cx="9382903" cy="53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Breitbild</PresentationFormat>
  <Paragraphs>158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Times New Roman</vt:lpstr>
      <vt:lpstr>Wingdings</vt:lpstr>
      <vt:lpstr>Office</vt:lpstr>
      <vt:lpstr>Fahrbahnerneuerung und Regenwasserableitung Am Friedhof und Ernst-Thälmann-Straße    in 15366 Neuenhagen bei Berlin  1. BA von Gartenstraße bis Eisenbahnstraße </vt:lpstr>
      <vt:lpstr>1. Grundlagen (alle Bauabschnitte)</vt:lpstr>
      <vt:lpstr>2. Reihenfolge in der Straßenplanung</vt:lpstr>
      <vt:lpstr>2. Herangehensweise ibi</vt:lpstr>
      <vt:lpstr>3. Ausgangszustand  Ernst- Thälmann- Str. (von Gartenstraße bis Bauende)</vt:lpstr>
      <vt:lpstr>3. Ausgangszustand  Ernst- Thälmann- Str. (von Gartenstraße bis Bauende)</vt:lpstr>
      <vt:lpstr>4. Variantenvergleich Variante 1</vt:lpstr>
      <vt:lpstr>4. Variantenvergleich Variante 1</vt:lpstr>
      <vt:lpstr>4. Variantenvergleich Variante 1b</vt:lpstr>
      <vt:lpstr>4. Variantenvergleich Variante 2</vt:lpstr>
      <vt:lpstr>4. Variantenvergleich Variante 2</vt:lpstr>
      <vt:lpstr>4. Variantenvergleich Variante 2</vt:lpstr>
      <vt:lpstr>4. Variantenvergleich Variante 3</vt:lpstr>
      <vt:lpstr>4. Variantenvergleich Variante 3</vt:lpstr>
      <vt:lpstr>4. Variantenvergleich Variante 4 (von Gartenstraße bis Eisenbahnstraße)</vt:lpstr>
      <vt:lpstr>4. Variantenvergleich Variante 4 (von Gartenstraße bis Eisenbahnstraße)</vt:lpstr>
      <vt:lpstr>4. Variantenvergleich Variante 4 (von Gartenstraße bis Eisenbahnstraße)</vt:lpstr>
      <vt:lpstr>4. Variantenvergleich Variante 4 (von Gartenstraße bis Eisenbahnstraße)</vt:lpstr>
      <vt:lpstr>5. Weiterführende Varianten Variante Fahrradstraße</vt:lpstr>
      <vt:lpstr>5. Weiterführende Varianten Variante Fahrradstraße</vt:lpstr>
      <vt:lpstr>5. Weiterführende Varianten Variante Fahrradstraße</vt:lpstr>
      <vt:lpstr>5. Weiterführende Varianten Variante Oberflächenbehandlung in Fahrgasse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Fahrbahnerneuerung und Regenwasserableitung Am Friedhof und Ernst-Thälmann-Straße    in 15366 Neuenhagen bei Berlin </dc:title>
  <dc:creator>T. Irgang</dc:creator>
  <cp:lastModifiedBy>T. Irgang</cp:lastModifiedBy>
  <cp:revision>2</cp:revision>
  <dcterms:created xsi:type="dcterms:W3CDTF">2024-04-09T18:08:50Z</dcterms:created>
  <dcterms:modified xsi:type="dcterms:W3CDTF">2025-09-15T12:27:07Z</dcterms:modified>
</cp:coreProperties>
</file>